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95" r:id="rId4"/>
    <p:sldId id="258" r:id="rId5"/>
    <p:sldId id="260" r:id="rId6"/>
    <p:sldId id="296" r:id="rId7"/>
    <p:sldId id="283" r:id="rId8"/>
    <p:sldId id="297" r:id="rId9"/>
    <p:sldId id="280" r:id="rId10"/>
    <p:sldId id="298" r:id="rId11"/>
    <p:sldId id="279" r:id="rId12"/>
    <p:sldId id="299" r:id="rId13"/>
    <p:sldId id="288" r:id="rId14"/>
    <p:sldId id="285" r:id="rId15"/>
    <p:sldId id="300" r:id="rId16"/>
    <p:sldId id="284" r:id="rId17"/>
    <p:sldId id="276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98C"/>
    <a:srgbClr val="FBA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86483" autoAdjust="0"/>
  </p:normalViewPr>
  <p:slideViewPr>
    <p:cSldViewPr snapToGrid="0" showGuides="1">
      <p:cViewPr varScale="1">
        <p:scale>
          <a:sx n="121" d="100"/>
          <a:sy n="121" d="100"/>
        </p:scale>
        <p:origin x="326" y="86"/>
      </p:cViewPr>
      <p:guideLst>
        <p:guide pos="416"/>
        <p:guide pos="7256"/>
        <p:guide orient="horz" pos="648"/>
        <p:guide orient="horz" pos="712"/>
        <p:guide orient="horz" pos="3929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FB094-7FFA-43A5-A574-DD8F5D988956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FF696-6D8E-433C-8F95-B21E8394CD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7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bg>
      <p:bgPr>
        <a:gradFill flip="none" rotWithShape="1">
          <a:gsLst>
            <a:gs pos="29000">
              <a:schemeClr val="accent1">
                <a:lumMod val="20000"/>
                <a:lumOff val="80000"/>
              </a:schemeClr>
            </a:gs>
            <a:gs pos="100000">
              <a:schemeClr val="tx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BDED22A3-FB25-66FD-C4DC-6C881B6658C2}"/>
              </a:ext>
            </a:extLst>
          </p:cNvPr>
          <p:cNvGrpSpPr/>
          <p:nvPr userDrawn="1"/>
        </p:nvGrpSpPr>
        <p:grpSpPr>
          <a:xfrm>
            <a:off x="-194885" y="-330743"/>
            <a:ext cx="12521117" cy="7188743"/>
            <a:chOff x="-194885" y="-330743"/>
            <a:chExt cx="12521117" cy="7188743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6F08F9CB-EAC5-89A1-5F59-997A2C15022C}"/>
                </a:ext>
              </a:extLst>
            </p:cNvPr>
            <p:cNvSpPr/>
            <p:nvPr userDrawn="1"/>
          </p:nvSpPr>
          <p:spPr>
            <a:xfrm rot="21410292" flipV="1">
              <a:off x="-194885" y="-330743"/>
              <a:ext cx="12521117" cy="6387057"/>
            </a:xfrm>
            <a:custGeom>
              <a:avLst/>
              <a:gdLst>
                <a:gd name="connsiteX0" fmla="*/ 12521117 w 12521117"/>
                <a:gd name="connsiteY0" fmla="*/ 5714846 h 6387057"/>
                <a:gd name="connsiteX1" fmla="*/ 352178 w 12521117"/>
                <a:gd name="connsiteY1" fmla="*/ 6387057 h 6387057"/>
                <a:gd name="connsiteX2" fmla="*/ 0 w 12521117"/>
                <a:gd name="connsiteY2" fmla="*/ 11620 h 6387057"/>
                <a:gd name="connsiteX3" fmla="*/ 210363 w 12521117"/>
                <a:gd name="connsiteY3" fmla="*/ 0 h 6387057"/>
                <a:gd name="connsiteX4" fmla="*/ 10547998 w 12521117"/>
                <a:gd name="connsiteY4" fmla="*/ 0 h 6387057"/>
                <a:gd name="connsiteX5" fmla="*/ 12245171 w 12521117"/>
                <a:gd name="connsiteY5" fmla="*/ 902380 h 6387057"/>
                <a:gd name="connsiteX6" fmla="*/ 12256287 w 12521117"/>
                <a:gd name="connsiteY6" fmla="*/ 920677 h 63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21117" h="6387057">
                  <a:moveTo>
                    <a:pt x="12521117" y="5714846"/>
                  </a:moveTo>
                  <a:lnTo>
                    <a:pt x="352178" y="6387057"/>
                  </a:lnTo>
                  <a:lnTo>
                    <a:pt x="0" y="11620"/>
                  </a:lnTo>
                  <a:lnTo>
                    <a:pt x="210363" y="0"/>
                  </a:lnTo>
                  <a:lnTo>
                    <a:pt x="10547998" y="0"/>
                  </a:lnTo>
                  <a:cubicBezTo>
                    <a:pt x="11254481" y="0"/>
                    <a:pt x="11877361" y="357948"/>
                    <a:pt x="12245171" y="902380"/>
                  </a:cubicBezTo>
                  <a:lnTo>
                    <a:pt x="12256287" y="9206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1A54B76F-D2CA-C066-8212-2C89C1E678D6}"/>
                </a:ext>
              </a:extLst>
            </p:cNvPr>
            <p:cNvSpPr/>
            <p:nvPr/>
          </p:nvSpPr>
          <p:spPr>
            <a:xfrm>
              <a:off x="0" y="0"/>
              <a:ext cx="7546848" cy="6858000"/>
            </a:xfrm>
            <a:custGeom>
              <a:avLst/>
              <a:gdLst>
                <a:gd name="connsiteX0" fmla="*/ 1271704 w 7546848"/>
                <a:gd name="connsiteY0" fmla="*/ 6239080 h 6858000"/>
                <a:gd name="connsiteX1" fmla="*/ 1001135 w 7546848"/>
                <a:gd name="connsiteY1" fmla="*/ 6514141 h 6858000"/>
                <a:gd name="connsiteX2" fmla="*/ 1268879 w 7546848"/>
                <a:gd name="connsiteY2" fmla="*/ 6785378 h 6858000"/>
                <a:gd name="connsiteX3" fmla="*/ 1552919 w 7546848"/>
                <a:gd name="connsiteY3" fmla="*/ 6519297 h 6858000"/>
                <a:gd name="connsiteX4" fmla="*/ 1643056 w 7546848"/>
                <a:gd name="connsiteY4" fmla="*/ 5871720 h 6858000"/>
                <a:gd name="connsiteX5" fmla="*/ 1380465 w 7546848"/>
                <a:gd name="connsiteY5" fmla="*/ 6131317 h 6858000"/>
                <a:gd name="connsiteX6" fmla="*/ 1656027 w 7546848"/>
                <a:gd name="connsiteY6" fmla="*/ 6420182 h 6858000"/>
                <a:gd name="connsiteX7" fmla="*/ 1926931 w 7546848"/>
                <a:gd name="connsiteY7" fmla="*/ 6152269 h 6858000"/>
                <a:gd name="connsiteX8" fmla="*/ 888548 w 7546848"/>
                <a:gd name="connsiteY8" fmla="*/ 5866232 h 6858000"/>
                <a:gd name="connsiteX9" fmla="*/ 616978 w 7546848"/>
                <a:gd name="connsiteY9" fmla="*/ 6137801 h 6858000"/>
                <a:gd name="connsiteX10" fmla="*/ 887882 w 7546848"/>
                <a:gd name="connsiteY10" fmla="*/ 6429327 h 6858000"/>
                <a:gd name="connsiteX11" fmla="*/ 1170594 w 7546848"/>
                <a:gd name="connsiteY11" fmla="*/ 6152105 h 6858000"/>
                <a:gd name="connsiteX12" fmla="*/ 2010747 w 7546848"/>
                <a:gd name="connsiteY12" fmla="*/ 5498707 h 6858000"/>
                <a:gd name="connsiteX13" fmla="*/ 1748656 w 7546848"/>
                <a:gd name="connsiteY13" fmla="*/ 5748492 h 6858000"/>
                <a:gd name="connsiteX14" fmla="*/ 2016734 w 7546848"/>
                <a:gd name="connsiteY14" fmla="*/ 6043843 h 6858000"/>
                <a:gd name="connsiteX15" fmla="*/ 2297950 w 7546848"/>
                <a:gd name="connsiteY15" fmla="*/ 5776097 h 6858000"/>
                <a:gd name="connsiteX16" fmla="*/ 1277360 w 7546848"/>
                <a:gd name="connsiteY16" fmla="*/ 5496712 h 6858000"/>
                <a:gd name="connsiteX17" fmla="*/ 991487 w 7546848"/>
                <a:gd name="connsiteY17" fmla="*/ 5785244 h 6858000"/>
                <a:gd name="connsiteX18" fmla="*/ 1264221 w 7546848"/>
                <a:gd name="connsiteY18" fmla="*/ 6056316 h 6858000"/>
                <a:gd name="connsiteX19" fmla="*/ 1264221 w 7546848"/>
                <a:gd name="connsiteY19" fmla="*/ 6057479 h 6858000"/>
                <a:gd name="connsiteX20" fmla="*/ 1545770 w 7546848"/>
                <a:gd name="connsiteY20" fmla="*/ 5774766 h 6858000"/>
                <a:gd name="connsiteX21" fmla="*/ 5016138 w 7546848"/>
                <a:gd name="connsiteY21" fmla="*/ 5417220 h 6858000"/>
                <a:gd name="connsiteX22" fmla="*/ 4937146 w 7546848"/>
                <a:gd name="connsiteY22" fmla="*/ 5803869 h 6858000"/>
                <a:gd name="connsiteX23" fmla="*/ 4930327 w 7546848"/>
                <a:gd name="connsiteY23" fmla="*/ 5869226 h 6858000"/>
                <a:gd name="connsiteX24" fmla="*/ 5268584 w 7546848"/>
                <a:gd name="connsiteY24" fmla="*/ 6317407 h 6858000"/>
                <a:gd name="connsiteX25" fmla="*/ 5268584 w 7546848"/>
                <a:gd name="connsiteY25" fmla="*/ 6317241 h 6858000"/>
                <a:gd name="connsiteX26" fmla="*/ 5016138 w 7546848"/>
                <a:gd name="connsiteY26" fmla="*/ 5417220 h 6858000"/>
                <a:gd name="connsiteX27" fmla="*/ 1641393 w 7546848"/>
                <a:gd name="connsiteY27" fmla="*/ 5123697 h 6858000"/>
                <a:gd name="connsiteX28" fmla="*/ 1379635 w 7546848"/>
                <a:gd name="connsiteY28" fmla="*/ 5378472 h 6858000"/>
                <a:gd name="connsiteX29" fmla="*/ 1651704 w 7546848"/>
                <a:gd name="connsiteY29" fmla="*/ 5670329 h 6858000"/>
                <a:gd name="connsiteX30" fmla="*/ 1917452 w 7546848"/>
                <a:gd name="connsiteY30" fmla="*/ 5409071 h 6858000"/>
                <a:gd name="connsiteX31" fmla="*/ 2390578 w 7546848"/>
                <a:gd name="connsiteY31" fmla="*/ 5113720 h 6858000"/>
                <a:gd name="connsiteX32" fmla="*/ 2122168 w 7546848"/>
                <a:gd name="connsiteY32" fmla="*/ 5374978 h 6858000"/>
                <a:gd name="connsiteX33" fmla="*/ 2399892 w 7546848"/>
                <a:gd name="connsiteY33" fmla="*/ 5674320 h 6858000"/>
                <a:gd name="connsiteX34" fmla="*/ 2674455 w 7546848"/>
                <a:gd name="connsiteY34" fmla="*/ 5401089 h 6858000"/>
                <a:gd name="connsiteX35" fmla="*/ 4090075 w 7546848"/>
                <a:gd name="connsiteY35" fmla="*/ 5093780 h 6858000"/>
                <a:gd name="connsiteX36" fmla="*/ 3983743 w 7546848"/>
                <a:gd name="connsiteY36" fmla="*/ 5115216 h 6858000"/>
                <a:gd name="connsiteX37" fmla="*/ 3616715 w 7546848"/>
                <a:gd name="connsiteY37" fmla="*/ 5299313 h 6858000"/>
                <a:gd name="connsiteX38" fmla="*/ 3306398 w 7546848"/>
                <a:gd name="connsiteY38" fmla="*/ 6516968 h 6858000"/>
                <a:gd name="connsiteX39" fmla="*/ 3524253 w 7546848"/>
                <a:gd name="connsiteY39" fmla="*/ 6329047 h 6858000"/>
                <a:gd name="connsiteX40" fmla="*/ 4326156 w 7546848"/>
                <a:gd name="connsiteY40" fmla="*/ 5945059 h 6858000"/>
                <a:gd name="connsiteX41" fmla="*/ 4585584 w 7546848"/>
                <a:gd name="connsiteY41" fmla="*/ 5725875 h 6858000"/>
                <a:gd name="connsiteX42" fmla="*/ 4591905 w 7546848"/>
                <a:gd name="connsiteY42" fmla="*/ 5514339 h 6858000"/>
                <a:gd name="connsiteX43" fmla="*/ 4090075 w 7546848"/>
                <a:gd name="connsiteY43" fmla="*/ 5093780 h 6858000"/>
                <a:gd name="connsiteX44" fmla="*/ 4257972 w 7546848"/>
                <a:gd name="connsiteY44" fmla="*/ 4966210 h 6858000"/>
                <a:gd name="connsiteX45" fmla="*/ 5410438 w 7546848"/>
                <a:gd name="connsiteY45" fmla="*/ 6121338 h 6858000"/>
                <a:gd name="connsiteX46" fmla="*/ 5212686 w 7546848"/>
                <a:gd name="connsiteY46" fmla="*/ 6766209 h 6858000"/>
                <a:gd name="connsiteX47" fmla="*/ 5136769 w 7546848"/>
                <a:gd name="connsiteY47" fmla="*/ 6858000 h 6858000"/>
                <a:gd name="connsiteX48" fmla="*/ 4989267 w 7546848"/>
                <a:gd name="connsiteY48" fmla="*/ 6858000 h 6858000"/>
                <a:gd name="connsiteX49" fmla="*/ 4999176 w 7546848"/>
                <a:gd name="connsiteY49" fmla="*/ 6848240 h 6858000"/>
                <a:gd name="connsiteX50" fmla="*/ 4999176 w 7546848"/>
                <a:gd name="connsiteY50" fmla="*/ 6847575 h 6858000"/>
                <a:gd name="connsiteX51" fmla="*/ 4844184 w 7546848"/>
                <a:gd name="connsiteY51" fmla="*/ 6383428 h 6858000"/>
                <a:gd name="connsiteX52" fmla="*/ 4713305 w 7546848"/>
                <a:gd name="connsiteY52" fmla="*/ 6285809 h 6858000"/>
                <a:gd name="connsiteX53" fmla="*/ 4075042 w 7546848"/>
                <a:gd name="connsiteY53" fmla="*/ 6580163 h 6858000"/>
                <a:gd name="connsiteX54" fmla="*/ 3796566 w 7546848"/>
                <a:gd name="connsiteY54" fmla="*/ 6825709 h 6858000"/>
                <a:gd name="connsiteX55" fmla="*/ 3730260 w 7546848"/>
                <a:gd name="connsiteY55" fmla="*/ 6858000 h 6858000"/>
                <a:gd name="connsiteX56" fmla="*/ 3376508 w 7546848"/>
                <a:gd name="connsiteY56" fmla="*/ 6858000 h 6858000"/>
                <a:gd name="connsiteX57" fmla="*/ 3299173 w 7546848"/>
                <a:gd name="connsiteY57" fmla="*/ 6764040 h 6858000"/>
                <a:gd name="connsiteX58" fmla="*/ 3102847 w 7546848"/>
                <a:gd name="connsiteY58" fmla="*/ 6118678 h 6858000"/>
                <a:gd name="connsiteX59" fmla="*/ 3102847 w 7546848"/>
                <a:gd name="connsiteY59" fmla="*/ 6118345 h 6858000"/>
                <a:gd name="connsiteX60" fmla="*/ 4257972 w 7546848"/>
                <a:gd name="connsiteY60" fmla="*/ 4966210 h 6858000"/>
                <a:gd name="connsiteX61" fmla="*/ 2767750 w 7546848"/>
                <a:gd name="connsiteY61" fmla="*/ 4724908 h 6858000"/>
                <a:gd name="connsiteX62" fmla="*/ 2481711 w 7546848"/>
                <a:gd name="connsiteY62" fmla="*/ 5011944 h 6858000"/>
                <a:gd name="connsiteX63" fmla="*/ 2767250 w 7546848"/>
                <a:gd name="connsiteY63" fmla="*/ 5294655 h 6858000"/>
                <a:gd name="connsiteX64" fmla="*/ 3034828 w 7546848"/>
                <a:gd name="connsiteY64" fmla="*/ 5026079 h 6858000"/>
                <a:gd name="connsiteX65" fmla="*/ 2767750 w 7546848"/>
                <a:gd name="connsiteY65" fmla="*/ 4724908 h 6858000"/>
                <a:gd name="connsiteX66" fmla="*/ 2019229 w 7546848"/>
                <a:gd name="connsiteY66" fmla="*/ 4722913 h 6858000"/>
                <a:gd name="connsiteX67" fmla="*/ 1739012 w 7546848"/>
                <a:gd name="connsiteY67" fmla="*/ 5001134 h 6858000"/>
                <a:gd name="connsiteX68" fmla="*/ 2016567 w 7546848"/>
                <a:gd name="connsiteY68" fmla="*/ 5294322 h 6858000"/>
                <a:gd name="connsiteX69" fmla="*/ 2296950 w 7546848"/>
                <a:gd name="connsiteY69" fmla="*/ 5016268 h 6858000"/>
                <a:gd name="connsiteX70" fmla="*/ 2397397 w 7546848"/>
                <a:gd name="connsiteY70" fmla="*/ 4376841 h 6858000"/>
                <a:gd name="connsiteX71" fmla="*/ 2117844 w 7546848"/>
                <a:gd name="connsiteY71" fmla="*/ 4642923 h 6858000"/>
                <a:gd name="connsiteX72" fmla="*/ 2390744 w 7546848"/>
                <a:gd name="connsiteY72" fmla="*/ 4921477 h 6858000"/>
                <a:gd name="connsiteX73" fmla="*/ 2655496 w 7546848"/>
                <a:gd name="connsiteY73" fmla="*/ 4652234 h 6858000"/>
                <a:gd name="connsiteX74" fmla="*/ 3162881 w 7546848"/>
                <a:gd name="connsiteY74" fmla="*/ 4358713 h 6858000"/>
                <a:gd name="connsiteX75" fmla="*/ 2865036 w 7546848"/>
                <a:gd name="connsiteY75" fmla="*/ 4637767 h 6858000"/>
                <a:gd name="connsiteX76" fmla="*/ 3144089 w 7546848"/>
                <a:gd name="connsiteY76" fmla="*/ 4920478 h 6858000"/>
                <a:gd name="connsiteX77" fmla="*/ 3432288 w 7546848"/>
                <a:gd name="connsiteY77" fmla="*/ 4635272 h 6858000"/>
                <a:gd name="connsiteX78" fmla="*/ 2772240 w 7546848"/>
                <a:gd name="connsiteY78" fmla="*/ 3991854 h 6858000"/>
                <a:gd name="connsiteX79" fmla="*/ 2493353 w 7546848"/>
                <a:gd name="connsiteY79" fmla="*/ 4269409 h 6858000"/>
                <a:gd name="connsiteX80" fmla="*/ 2764092 w 7546848"/>
                <a:gd name="connsiteY80" fmla="*/ 4537986 h 6858000"/>
                <a:gd name="connsiteX81" fmla="*/ 3033165 w 7546848"/>
                <a:gd name="connsiteY81" fmla="*/ 4271904 h 6858000"/>
                <a:gd name="connsiteX82" fmla="*/ 3527079 w 7546848"/>
                <a:gd name="connsiteY82" fmla="*/ 3971730 h 6858000"/>
                <a:gd name="connsiteX83" fmla="*/ 3244367 w 7546848"/>
                <a:gd name="connsiteY83" fmla="*/ 4254442 h 6858000"/>
                <a:gd name="connsiteX84" fmla="*/ 3511447 w 7546848"/>
                <a:gd name="connsiteY84" fmla="*/ 4524515 h 6858000"/>
                <a:gd name="connsiteX85" fmla="*/ 3785511 w 7546848"/>
                <a:gd name="connsiteY85" fmla="*/ 4260595 h 6858000"/>
                <a:gd name="connsiteX86" fmla="*/ 3162549 w 7546848"/>
                <a:gd name="connsiteY86" fmla="*/ 3603872 h 6858000"/>
                <a:gd name="connsiteX87" fmla="*/ 2874514 w 7546848"/>
                <a:gd name="connsiteY87" fmla="*/ 3881929 h 6858000"/>
                <a:gd name="connsiteX88" fmla="*/ 3149743 w 7546848"/>
                <a:gd name="connsiteY88" fmla="*/ 4172123 h 6858000"/>
                <a:gd name="connsiteX89" fmla="*/ 3423807 w 7546848"/>
                <a:gd name="connsiteY89" fmla="*/ 3891740 h 6858000"/>
                <a:gd name="connsiteX90" fmla="*/ 3910570 w 7546848"/>
                <a:gd name="connsiteY90" fmla="*/ 3600879 h 6858000"/>
                <a:gd name="connsiteX91" fmla="*/ 3627858 w 7546848"/>
                <a:gd name="connsiteY91" fmla="*/ 3890575 h 6858000"/>
                <a:gd name="connsiteX92" fmla="*/ 3891945 w 7546848"/>
                <a:gd name="connsiteY92" fmla="*/ 4158321 h 6858000"/>
                <a:gd name="connsiteX93" fmla="*/ 4178814 w 7546848"/>
                <a:gd name="connsiteY93" fmla="*/ 3882592 h 6858000"/>
                <a:gd name="connsiteX94" fmla="*/ 4284248 w 7546848"/>
                <a:gd name="connsiteY94" fmla="*/ 3230027 h 6858000"/>
                <a:gd name="connsiteX95" fmla="*/ 4006858 w 7546848"/>
                <a:gd name="connsiteY95" fmla="*/ 3504092 h 6858000"/>
                <a:gd name="connsiteX96" fmla="*/ 4287076 w 7546848"/>
                <a:gd name="connsiteY96" fmla="*/ 3778321 h 6858000"/>
                <a:gd name="connsiteX97" fmla="*/ 4562469 w 7546848"/>
                <a:gd name="connsiteY97" fmla="*/ 3512240 h 6858000"/>
                <a:gd name="connsiteX98" fmla="*/ 3524420 w 7546848"/>
                <a:gd name="connsiteY98" fmla="*/ 3220549 h 6858000"/>
                <a:gd name="connsiteX99" fmla="*/ 3244036 w 7546848"/>
                <a:gd name="connsiteY99" fmla="*/ 3502096 h 6858000"/>
                <a:gd name="connsiteX100" fmla="*/ 3530739 w 7546848"/>
                <a:gd name="connsiteY100" fmla="*/ 3783811 h 6858000"/>
                <a:gd name="connsiteX101" fmla="*/ 3807131 w 7546848"/>
                <a:gd name="connsiteY101" fmla="*/ 3515067 h 6858000"/>
                <a:gd name="connsiteX102" fmla="*/ 3918718 w 7546848"/>
                <a:gd name="connsiteY102" fmla="*/ 2858012 h 6858000"/>
                <a:gd name="connsiteX103" fmla="*/ 3623368 w 7546848"/>
                <a:gd name="connsiteY103" fmla="*/ 3142719 h 6858000"/>
                <a:gd name="connsiteX104" fmla="*/ 3884626 w 7546848"/>
                <a:gd name="connsiteY104" fmla="*/ 3403148 h 6858000"/>
                <a:gd name="connsiteX105" fmla="*/ 4182971 w 7546848"/>
                <a:gd name="connsiteY105" fmla="*/ 3132409 h 6858000"/>
                <a:gd name="connsiteX106" fmla="*/ 3918718 w 7546848"/>
                <a:gd name="connsiteY106" fmla="*/ 2858012 h 6858000"/>
                <a:gd name="connsiteX107" fmla="*/ 4663082 w 7546848"/>
                <a:gd name="connsiteY107" fmla="*/ 2857346 h 6858000"/>
                <a:gd name="connsiteX108" fmla="*/ 4378042 w 7546848"/>
                <a:gd name="connsiteY108" fmla="*/ 3121931 h 6858000"/>
                <a:gd name="connsiteX109" fmla="*/ 4651110 w 7546848"/>
                <a:gd name="connsiteY109" fmla="*/ 3408802 h 6858000"/>
                <a:gd name="connsiteX110" fmla="*/ 4944464 w 7546848"/>
                <a:gd name="connsiteY110" fmla="*/ 3127920 h 6858000"/>
                <a:gd name="connsiteX111" fmla="*/ 6654870 w 7546848"/>
                <a:gd name="connsiteY111" fmla="*/ 2598583 h 6858000"/>
                <a:gd name="connsiteX112" fmla="*/ 4905881 w 7546848"/>
                <a:gd name="connsiteY112" fmla="*/ 4346573 h 6858000"/>
                <a:gd name="connsiteX113" fmla="*/ 5736224 w 7546848"/>
                <a:gd name="connsiteY113" fmla="*/ 5179742 h 6858000"/>
                <a:gd name="connsiteX114" fmla="*/ 7485376 w 7546848"/>
                <a:gd name="connsiteY114" fmla="*/ 3431917 h 6858000"/>
                <a:gd name="connsiteX115" fmla="*/ 5049399 w 7546848"/>
                <a:gd name="connsiteY115" fmla="*/ 2481174 h 6858000"/>
                <a:gd name="connsiteX116" fmla="*/ 4772674 w 7546848"/>
                <a:gd name="connsiteY116" fmla="*/ 2754241 h 6858000"/>
                <a:gd name="connsiteX117" fmla="*/ 5036261 w 7546848"/>
                <a:gd name="connsiteY117" fmla="*/ 3039447 h 6858000"/>
                <a:gd name="connsiteX118" fmla="*/ 5311656 w 7546848"/>
                <a:gd name="connsiteY118" fmla="*/ 2759727 h 6858000"/>
                <a:gd name="connsiteX119" fmla="*/ 4290568 w 7546848"/>
                <a:gd name="connsiteY119" fmla="*/ 2478014 h 6858000"/>
                <a:gd name="connsiteX120" fmla="*/ 4012013 w 7546848"/>
                <a:gd name="connsiteY120" fmla="*/ 2736945 h 6858000"/>
                <a:gd name="connsiteX121" fmla="*/ 4276432 w 7546848"/>
                <a:gd name="connsiteY121" fmla="*/ 3015998 h 6858000"/>
                <a:gd name="connsiteX122" fmla="*/ 4571283 w 7546848"/>
                <a:gd name="connsiteY122" fmla="*/ 2753243 h 6858000"/>
                <a:gd name="connsiteX123" fmla="*/ 5407113 w 7546848"/>
                <a:gd name="connsiteY123" fmla="*/ 2099847 h 6858000"/>
                <a:gd name="connsiteX124" fmla="*/ 5139702 w 7546848"/>
                <a:gd name="connsiteY124" fmla="*/ 2357447 h 6858000"/>
                <a:gd name="connsiteX125" fmla="*/ 5140365 w 7546848"/>
                <a:gd name="connsiteY125" fmla="*/ 2357114 h 6858000"/>
                <a:gd name="connsiteX126" fmla="*/ 5413100 w 7546848"/>
                <a:gd name="connsiteY126" fmla="*/ 2644649 h 6858000"/>
                <a:gd name="connsiteX127" fmla="*/ 5683505 w 7546848"/>
                <a:gd name="connsiteY127" fmla="*/ 2392869 h 6858000"/>
                <a:gd name="connsiteX128" fmla="*/ 4657096 w 7546848"/>
                <a:gd name="connsiteY128" fmla="*/ 2090035 h 6858000"/>
                <a:gd name="connsiteX129" fmla="*/ 4377045 w 7546848"/>
                <a:gd name="connsiteY129" fmla="*/ 2363766 h 6858000"/>
                <a:gd name="connsiteX130" fmla="*/ 4658259 w 7546848"/>
                <a:gd name="connsiteY130" fmla="*/ 2649637 h 6858000"/>
                <a:gd name="connsiteX131" fmla="*/ 4938477 w 7546848"/>
                <a:gd name="connsiteY131" fmla="*/ 2386716 h 6858000"/>
                <a:gd name="connsiteX132" fmla="*/ 5016638 w 7546848"/>
                <a:gd name="connsiteY132" fmla="*/ 1723174 h 6858000"/>
                <a:gd name="connsiteX133" fmla="*/ 4764192 w 7546848"/>
                <a:gd name="connsiteY133" fmla="*/ 1974455 h 6858000"/>
                <a:gd name="connsiteX134" fmla="*/ 5033268 w 7546848"/>
                <a:gd name="connsiteY134" fmla="*/ 2264151 h 6858000"/>
                <a:gd name="connsiteX135" fmla="*/ 5299350 w 7546848"/>
                <a:gd name="connsiteY135" fmla="*/ 2017195 h 6858000"/>
                <a:gd name="connsiteX136" fmla="*/ 5793263 w 7546848"/>
                <a:gd name="connsiteY136" fmla="*/ 1717187 h 6858000"/>
                <a:gd name="connsiteX137" fmla="*/ 5514876 w 7546848"/>
                <a:gd name="connsiteY137" fmla="*/ 1981940 h 6858000"/>
                <a:gd name="connsiteX138" fmla="*/ 5784782 w 7546848"/>
                <a:gd name="connsiteY138" fmla="*/ 2280283 h 6858000"/>
                <a:gd name="connsiteX139" fmla="*/ 6055020 w 7546848"/>
                <a:gd name="connsiteY139" fmla="*/ 2017858 h 6858000"/>
                <a:gd name="connsiteX140" fmla="*/ 1932419 w 7546848"/>
                <a:gd name="connsiteY140" fmla="*/ 1680767 h 6858000"/>
                <a:gd name="connsiteX141" fmla="*/ 172954 w 7546848"/>
                <a:gd name="connsiteY141" fmla="*/ 3440399 h 6858000"/>
                <a:gd name="connsiteX142" fmla="*/ 980347 w 7546848"/>
                <a:gd name="connsiteY142" fmla="*/ 4250117 h 6858000"/>
                <a:gd name="connsiteX143" fmla="*/ 2740477 w 7546848"/>
                <a:gd name="connsiteY143" fmla="*/ 2488825 h 6858000"/>
                <a:gd name="connsiteX144" fmla="*/ 1932419 w 7546848"/>
                <a:gd name="connsiteY144" fmla="*/ 1680767 h 6858000"/>
                <a:gd name="connsiteX145" fmla="*/ 6176422 w 7546848"/>
                <a:gd name="connsiteY145" fmla="*/ 1349163 h 6858000"/>
                <a:gd name="connsiteX146" fmla="*/ 5891880 w 7546848"/>
                <a:gd name="connsiteY146" fmla="*/ 1620401 h 6858000"/>
                <a:gd name="connsiteX147" fmla="*/ 6151144 w 7546848"/>
                <a:gd name="connsiteY147" fmla="*/ 1898455 h 6858000"/>
                <a:gd name="connsiteX148" fmla="*/ 6430530 w 7546848"/>
                <a:gd name="connsiteY148" fmla="*/ 1621897 h 6858000"/>
                <a:gd name="connsiteX149" fmla="*/ 6176422 w 7546848"/>
                <a:gd name="connsiteY149" fmla="*/ 1349163 h 6858000"/>
                <a:gd name="connsiteX150" fmla="*/ 5407778 w 7546848"/>
                <a:gd name="connsiteY150" fmla="*/ 1332367 h 6858000"/>
                <a:gd name="connsiteX151" fmla="*/ 5128725 w 7546848"/>
                <a:gd name="connsiteY151" fmla="*/ 1612750 h 6858000"/>
                <a:gd name="connsiteX152" fmla="*/ 5407946 w 7546848"/>
                <a:gd name="connsiteY152" fmla="*/ 1909430 h 6858000"/>
                <a:gd name="connsiteX153" fmla="*/ 5690490 w 7546848"/>
                <a:gd name="connsiteY153" fmla="*/ 1630378 h 6858000"/>
                <a:gd name="connsiteX154" fmla="*/ 6552428 w 7546848"/>
                <a:gd name="connsiteY154" fmla="*/ 966171 h 6858000"/>
                <a:gd name="connsiteX155" fmla="*/ 6270882 w 7546848"/>
                <a:gd name="connsiteY155" fmla="*/ 1245557 h 6858000"/>
                <a:gd name="connsiteX156" fmla="*/ 6525654 w 7546848"/>
                <a:gd name="connsiteY156" fmla="*/ 1518955 h 6858000"/>
                <a:gd name="connsiteX157" fmla="*/ 6806536 w 7546848"/>
                <a:gd name="connsiteY157" fmla="*/ 1241567 h 6858000"/>
                <a:gd name="connsiteX158" fmla="*/ 5792432 w 7546848"/>
                <a:gd name="connsiteY158" fmla="*/ 962513 h 6858000"/>
                <a:gd name="connsiteX159" fmla="*/ 5508890 w 7546848"/>
                <a:gd name="connsiteY159" fmla="*/ 1233085 h 6858000"/>
                <a:gd name="connsiteX160" fmla="*/ 5774970 w 7546848"/>
                <a:gd name="connsiteY160" fmla="*/ 1519622 h 6858000"/>
                <a:gd name="connsiteX161" fmla="*/ 6050200 w 7546848"/>
                <a:gd name="connsiteY161" fmla="*/ 1240069 h 6858000"/>
                <a:gd name="connsiteX162" fmla="*/ 6161953 w 7546848"/>
                <a:gd name="connsiteY162" fmla="*/ 589832 h 6858000"/>
                <a:gd name="connsiteX163" fmla="*/ 5888720 w 7546848"/>
                <a:gd name="connsiteY163" fmla="*/ 872544 h 6858000"/>
                <a:gd name="connsiteX164" fmla="*/ 6157463 w 7546848"/>
                <a:gd name="connsiteY164" fmla="*/ 1141453 h 6858000"/>
                <a:gd name="connsiteX165" fmla="*/ 6428036 w 7546848"/>
                <a:gd name="connsiteY165" fmla="*/ 875371 h 6858000"/>
                <a:gd name="connsiteX166" fmla="*/ 6909808 w 7546848"/>
                <a:gd name="connsiteY166" fmla="*/ 589334 h 6858000"/>
                <a:gd name="connsiteX167" fmla="*/ 6643228 w 7546848"/>
                <a:gd name="connsiteY167" fmla="*/ 857079 h 6858000"/>
                <a:gd name="connsiteX168" fmla="*/ 6909308 w 7546848"/>
                <a:gd name="connsiteY168" fmla="*/ 1131642 h 6858000"/>
                <a:gd name="connsiteX169" fmla="*/ 7181878 w 7546848"/>
                <a:gd name="connsiteY169" fmla="*/ 865560 h 6858000"/>
                <a:gd name="connsiteX170" fmla="*/ 2373283 w 7546848"/>
                <a:gd name="connsiteY170" fmla="*/ 530964 h 6858000"/>
                <a:gd name="connsiteX171" fmla="*/ 2635705 w 7546848"/>
                <a:gd name="connsiteY171" fmla="*/ 1454764 h 6858000"/>
                <a:gd name="connsiteX172" fmla="*/ 2724345 w 7546848"/>
                <a:gd name="connsiteY172" fmla="*/ 1042173 h 6858000"/>
                <a:gd name="connsiteX173" fmla="*/ 2728503 w 7546848"/>
                <a:gd name="connsiteY173" fmla="*/ 997936 h 6858000"/>
                <a:gd name="connsiteX174" fmla="*/ 2373448 w 7546848"/>
                <a:gd name="connsiteY174" fmla="*/ 530964 h 6858000"/>
                <a:gd name="connsiteX175" fmla="*/ 4349438 w 7546848"/>
                <a:gd name="connsiteY175" fmla="*/ 344704 h 6858000"/>
                <a:gd name="connsiteX176" fmla="*/ 4129422 w 7546848"/>
                <a:gd name="connsiteY176" fmla="*/ 531460 h 6858000"/>
                <a:gd name="connsiteX177" fmla="*/ 3314547 w 7546848"/>
                <a:gd name="connsiteY177" fmla="*/ 913953 h 6858000"/>
                <a:gd name="connsiteX178" fmla="*/ 3075739 w 7546848"/>
                <a:gd name="connsiteY178" fmla="*/ 1098383 h 6858000"/>
                <a:gd name="connsiteX179" fmla="*/ 3055282 w 7546848"/>
                <a:gd name="connsiteY179" fmla="*/ 1238906 h 6858000"/>
                <a:gd name="connsiteX180" fmla="*/ 3683734 w 7546848"/>
                <a:gd name="connsiteY180" fmla="*/ 1738973 h 6858000"/>
                <a:gd name="connsiteX181" fmla="*/ 4127260 w 7546848"/>
                <a:gd name="connsiteY181" fmla="*/ 1479709 h 6858000"/>
                <a:gd name="connsiteX182" fmla="*/ 4349438 w 7546848"/>
                <a:gd name="connsiteY182" fmla="*/ 345037 h 6858000"/>
                <a:gd name="connsiteX183" fmla="*/ 6553593 w 7546848"/>
                <a:gd name="connsiteY183" fmla="*/ 225134 h 6858000"/>
                <a:gd name="connsiteX184" fmla="*/ 6276202 w 7546848"/>
                <a:gd name="connsiteY184" fmla="*/ 494542 h 6858000"/>
                <a:gd name="connsiteX185" fmla="*/ 6535798 w 7546848"/>
                <a:gd name="connsiteY185" fmla="*/ 773596 h 6858000"/>
                <a:gd name="connsiteX186" fmla="*/ 6821338 w 7546848"/>
                <a:gd name="connsiteY186" fmla="*/ 503023 h 6858000"/>
                <a:gd name="connsiteX187" fmla="*/ 6404919 w 7546848"/>
                <a:gd name="connsiteY187" fmla="*/ 65651 h 6858000"/>
                <a:gd name="connsiteX188" fmla="*/ 460986 w 7546848"/>
                <a:gd name="connsiteY188" fmla="*/ 6009251 h 6858000"/>
                <a:gd name="connsiteX189" fmla="*/ 502232 w 7546848"/>
                <a:gd name="connsiteY189" fmla="*/ 6048664 h 6858000"/>
                <a:gd name="connsiteX190" fmla="*/ 6446660 w 7546848"/>
                <a:gd name="connsiteY190" fmla="*/ 104067 h 6858000"/>
                <a:gd name="connsiteX191" fmla="*/ 6263888 w 7546848"/>
                <a:gd name="connsiteY191" fmla="*/ 0 h 6858000"/>
                <a:gd name="connsiteX192" fmla="*/ 6473606 w 7546848"/>
                <a:gd name="connsiteY192" fmla="*/ 0 h 6858000"/>
                <a:gd name="connsiteX193" fmla="*/ 6863640 w 7546848"/>
                <a:gd name="connsiteY193" fmla="*/ 390770 h 6858000"/>
                <a:gd name="connsiteX194" fmla="*/ 7353334 w 7546848"/>
                <a:gd name="connsiteY194" fmla="*/ 881524 h 6858000"/>
                <a:gd name="connsiteX195" fmla="*/ 4391679 w 7546848"/>
                <a:gd name="connsiteY195" fmla="*/ 3841683 h 6858000"/>
                <a:gd name="connsiteX196" fmla="*/ 4803274 w 7546848"/>
                <a:gd name="connsiteY196" fmla="*/ 4247791 h 6858000"/>
                <a:gd name="connsiteX197" fmla="*/ 6572882 w 7546848"/>
                <a:gd name="connsiteY197" fmla="*/ 2478349 h 6858000"/>
                <a:gd name="connsiteX198" fmla="*/ 6230469 w 7546848"/>
                <a:gd name="connsiteY198" fmla="*/ 2169859 h 6858000"/>
                <a:gd name="connsiteX199" fmla="*/ 6304306 w 7546848"/>
                <a:gd name="connsiteY199" fmla="*/ 2080222 h 6858000"/>
                <a:gd name="connsiteX200" fmla="*/ 7546848 w 7546848"/>
                <a:gd name="connsiteY200" fmla="*/ 3320632 h 6858000"/>
                <a:gd name="connsiteX201" fmla="*/ 7546848 w 7546848"/>
                <a:gd name="connsiteY201" fmla="*/ 3548568 h 6858000"/>
                <a:gd name="connsiteX202" fmla="*/ 5808064 w 7546848"/>
                <a:gd name="connsiteY202" fmla="*/ 5285011 h 6858000"/>
                <a:gd name="connsiteX203" fmla="*/ 6970342 w 7546848"/>
                <a:gd name="connsiteY203" fmla="*/ 6444960 h 6858000"/>
                <a:gd name="connsiteX204" fmla="*/ 6843622 w 7546848"/>
                <a:gd name="connsiteY204" fmla="*/ 6544742 h 6858000"/>
                <a:gd name="connsiteX205" fmla="*/ 4285246 w 7546848"/>
                <a:gd name="connsiteY205" fmla="*/ 3983705 h 6858000"/>
                <a:gd name="connsiteX206" fmla="*/ 1413193 w 7546848"/>
                <a:gd name="connsiteY206" fmla="*/ 6858000 h 6858000"/>
                <a:gd name="connsiteX207" fmla="*/ 1191756 w 7546848"/>
                <a:gd name="connsiteY207" fmla="*/ 6858000 h 6858000"/>
                <a:gd name="connsiteX208" fmla="*/ 308657 w 7546848"/>
                <a:gd name="connsiteY208" fmla="*/ 5974162 h 6858000"/>
                <a:gd name="connsiteX209" fmla="*/ 3268814 w 7546848"/>
                <a:gd name="connsiteY209" fmla="*/ 3015499 h 6858000"/>
                <a:gd name="connsiteX210" fmla="*/ 2862707 w 7546848"/>
                <a:gd name="connsiteY210" fmla="*/ 2614214 h 6858000"/>
                <a:gd name="connsiteX211" fmla="*/ 1093929 w 7546848"/>
                <a:gd name="connsiteY211" fmla="*/ 4383159 h 6858000"/>
                <a:gd name="connsiteX212" fmla="*/ 1420545 w 7546848"/>
                <a:gd name="connsiteY212" fmla="*/ 4692314 h 6858000"/>
                <a:gd name="connsiteX213" fmla="*/ 1356187 w 7546848"/>
                <a:gd name="connsiteY213" fmla="*/ 4772470 h 6858000"/>
                <a:gd name="connsiteX214" fmla="*/ 0 w 7546848"/>
                <a:gd name="connsiteY214" fmla="*/ 3419444 h 6858000"/>
                <a:gd name="connsiteX215" fmla="*/ 1835965 w 7546848"/>
                <a:gd name="connsiteY215" fmla="*/ 1587638 h 6858000"/>
                <a:gd name="connsiteX216" fmla="*/ 675515 w 7546848"/>
                <a:gd name="connsiteY216" fmla="*/ 429351 h 6858000"/>
                <a:gd name="connsiteX217" fmla="*/ 829677 w 7546848"/>
                <a:gd name="connsiteY217" fmla="*/ 312940 h 6858000"/>
                <a:gd name="connsiteX218" fmla="*/ 3390713 w 7546848"/>
                <a:gd name="connsiteY218" fmla="*/ 2873977 h 6858000"/>
                <a:gd name="connsiteX219" fmla="*/ 2510621 w 7546848"/>
                <a:gd name="connsiteY219" fmla="*/ 0 h 6858000"/>
                <a:gd name="connsiteX220" fmla="*/ 2671451 w 7546848"/>
                <a:gd name="connsiteY220" fmla="*/ 0 h 6858000"/>
                <a:gd name="connsiteX221" fmla="*/ 2657824 w 7546848"/>
                <a:gd name="connsiteY221" fmla="*/ 16427 h 6858000"/>
                <a:gd name="connsiteX222" fmla="*/ 2811320 w 7546848"/>
                <a:gd name="connsiteY222" fmla="*/ 477413 h 6858000"/>
                <a:gd name="connsiteX223" fmla="*/ 2933550 w 7546848"/>
                <a:gd name="connsiteY223" fmla="*/ 570707 h 6858000"/>
                <a:gd name="connsiteX224" fmla="*/ 3615384 w 7546848"/>
                <a:gd name="connsiteY224" fmla="*/ 241099 h 6858000"/>
                <a:gd name="connsiteX225" fmla="*/ 3816401 w 7546848"/>
                <a:gd name="connsiteY225" fmla="*/ 58397 h 6858000"/>
                <a:gd name="connsiteX226" fmla="*/ 3931417 w 7546848"/>
                <a:gd name="connsiteY226" fmla="*/ 0 h 6858000"/>
                <a:gd name="connsiteX227" fmla="*/ 4278678 w 7546848"/>
                <a:gd name="connsiteY227" fmla="*/ 0 h 6858000"/>
                <a:gd name="connsiteX228" fmla="*/ 4358778 w 7546848"/>
                <a:gd name="connsiteY228" fmla="*/ 98052 h 6858000"/>
                <a:gd name="connsiteX229" fmla="*/ 4552824 w 7546848"/>
                <a:gd name="connsiteY229" fmla="*/ 744660 h 6858000"/>
                <a:gd name="connsiteX230" fmla="*/ 4552824 w 7546848"/>
                <a:gd name="connsiteY230" fmla="*/ 746322 h 6858000"/>
                <a:gd name="connsiteX231" fmla="*/ 3394037 w 7546848"/>
                <a:gd name="connsiteY231" fmla="*/ 1893799 h 6858000"/>
                <a:gd name="connsiteX232" fmla="*/ 3392375 w 7546848"/>
                <a:gd name="connsiteY232" fmla="*/ 1893799 h 6858000"/>
                <a:gd name="connsiteX233" fmla="*/ 2243234 w 7546848"/>
                <a:gd name="connsiteY233" fmla="*/ 733350 h 6858000"/>
                <a:gd name="connsiteX234" fmla="*/ 2510550 w 7546848"/>
                <a:gd name="connsiteY234" fmla="*/ 7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7546848" h="6858000">
                  <a:moveTo>
                    <a:pt x="1271704" y="6239080"/>
                  </a:moveTo>
                  <a:lnTo>
                    <a:pt x="1001135" y="6514141"/>
                  </a:lnTo>
                  <a:lnTo>
                    <a:pt x="1268879" y="6785378"/>
                  </a:lnTo>
                  <a:lnTo>
                    <a:pt x="1552919" y="6519297"/>
                  </a:lnTo>
                  <a:close/>
                  <a:moveTo>
                    <a:pt x="1643056" y="5871720"/>
                  </a:moveTo>
                  <a:lnTo>
                    <a:pt x="1380465" y="6131317"/>
                  </a:lnTo>
                  <a:lnTo>
                    <a:pt x="1656027" y="6420182"/>
                  </a:lnTo>
                  <a:lnTo>
                    <a:pt x="1926931" y="6152269"/>
                  </a:lnTo>
                  <a:close/>
                  <a:moveTo>
                    <a:pt x="888548" y="5866232"/>
                  </a:moveTo>
                  <a:lnTo>
                    <a:pt x="616978" y="6137801"/>
                  </a:lnTo>
                  <a:lnTo>
                    <a:pt x="887882" y="6429327"/>
                  </a:lnTo>
                  <a:lnTo>
                    <a:pt x="1170594" y="6152105"/>
                  </a:lnTo>
                  <a:close/>
                  <a:moveTo>
                    <a:pt x="2010747" y="5498707"/>
                  </a:moveTo>
                  <a:lnTo>
                    <a:pt x="1748656" y="5748492"/>
                  </a:lnTo>
                  <a:lnTo>
                    <a:pt x="2016734" y="6043843"/>
                  </a:lnTo>
                  <a:lnTo>
                    <a:pt x="2297950" y="5776097"/>
                  </a:lnTo>
                  <a:close/>
                  <a:moveTo>
                    <a:pt x="1277360" y="5496712"/>
                  </a:moveTo>
                  <a:lnTo>
                    <a:pt x="991487" y="5785244"/>
                  </a:lnTo>
                  <a:cubicBezTo>
                    <a:pt x="1073641" y="5866732"/>
                    <a:pt x="1165439" y="5958031"/>
                    <a:pt x="1264221" y="6056316"/>
                  </a:cubicBezTo>
                  <a:lnTo>
                    <a:pt x="1264221" y="6057479"/>
                  </a:lnTo>
                  <a:lnTo>
                    <a:pt x="1545770" y="5774766"/>
                  </a:lnTo>
                  <a:close/>
                  <a:moveTo>
                    <a:pt x="5016138" y="5417220"/>
                  </a:moveTo>
                  <a:cubicBezTo>
                    <a:pt x="4991028" y="5539284"/>
                    <a:pt x="4963754" y="5671494"/>
                    <a:pt x="4937146" y="5803869"/>
                  </a:cubicBezTo>
                  <a:cubicBezTo>
                    <a:pt x="4932822" y="5825489"/>
                    <a:pt x="4921681" y="5853759"/>
                    <a:pt x="4930327" y="5869226"/>
                  </a:cubicBezTo>
                  <a:cubicBezTo>
                    <a:pt x="5017968" y="6031536"/>
                    <a:pt x="5107771" y="6192348"/>
                    <a:pt x="5268584" y="6317407"/>
                  </a:cubicBezTo>
                  <a:lnTo>
                    <a:pt x="5268584" y="6317241"/>
                  </a:lnTo>
                  <a:cubicBezTo>
                    <a:pt x="5363042" y="6009584"/>
                    <a:pt x="5215867" y="5545271"/>
                    <a:pt x="5016138" y="5417220"/>
                  </a:cubicBezTo>
                  <a:close/>
                  <a:moveTo>
                    <a:pt x="1641393" y="5123697"/>
                  </a:moveTo>
                  <a:lnTo>
                    <a:pt x="1379635" y="5378472"/>
                  </a:lnTo>
                  <a:lnTo>
                    <a:pt x="1651704" y="5670329"/>
                  </a:lnTo>
                  <a:lnTo>
                    <a:pt x="1917452" y="5409071"/>
                  </a:lnTo>
                  <a:close/>
                  <a:moveTo>
                    <a:pt x="2390578" y="5113720"/>
                  </a:moveTo>
                  <a:lnTo>
                    <a:pt x="2122168" y="5374978"/>
                  </a:lnTo>
                  <a:lnTo>
                    <a:pt x="2399892" y="5674320"/>
                  </a:lnTo>
                  <a:lnTo>
                    <a:pt x="2674455" y="5401089"/>
                  </a:lnTo>
                  <a:close/>
                  <a:moveTo>
                    <a:pt x="4090075" y="5093780"/>
                  </a:moveTo>
                  <a:cubicBezTo>
                    <a:pt x="4054974" y="5096731"/>
                    <a:pt x="4019373" y="5103763"/>
                    <a:pt x="3983743" y="5115216"/>
                  </a:cubicBezTo>
                  <a:cubicBezTo>
                    <a:pt x="3852198" y="5156127"/>
                    <a:pt x="3728138" y="5218324"/>
                    <a:pt x="3616715" y="5299313"/>
                  </a:cubicBezTo>
                  <a:cubicBezTo>
                    <a:pt x="3245532" y="5576535"/>
                    <a:pt x="3102680" y="6115018"/>
                    <a:pt x="3306398" y="6516968"/>
                  </a:cubicBezTo>
                  <a:cubicBezTo>
                    <a:pt x="3386388" y="6449285"/>
                    <a:pt x="3469706" y="6400557"/>
                    <a:pt x="3524253" y="6329047"/>
                  </a:cubicBezTo>
                  <a:cubicBezTo>
                    <a:pt x="3728138" y="6062966"/>
                    <a:pt x="3999706" y="5947886"/>
                    <a:pt x="4326156" y="5945059"/>
                  </a:cubicBezTo>
                  <a:cubicBezTo>
                    <a:pt x="4534864" y="5943230"/>
                    <a:pt x="4550329" y="5934915"/>
                    <a:pt x="4585584" y="5725875"/>
                  </a:cubicBezTo>
                  <a:cubicBezTo>
                    <a:pt x="4598224" y="5656028"/>
                    <a:pt x="4600220" y="5584850"/>
                    <a:pt x="4591905" y="5514339"/>
                  </a:cubicBezTo>
                  <a:cubicBezTo>
                    <a:pt x="4556982" y="5252415"/>
                    <a:pt x="4335784" y="5073124"/>
                    <a:pt x="4090075" y="5093780"/>
                  </a:cubicBezTo>
                  <a:close/>
                  <a:moveTo>
                    <a:pt x="4257972" y="4966210"/>
                  </a:moveTo>
                  <a:cubicBezTo>
                    <a:pt x="4895238" y="4966877"/>
                    <a:pt x="5411104" y="5484072"/>
                    <a:pt x="5410438" y="6121338"/>
                  </a:cubicBezTo>
                  <a:cubicBezTo>
                    <a:pt x="5410189" y="6360313"/>
                    <a:pt x="5337303" y="6582215"/>
                    <a:pt x="5212686" y="6766209"/>
                  </a:cubicBezTo>
                  <a:lnTo>
                    <a:pt x="5136769" y="6858000"/>
                  </a:lnTo>
                  <a:lnTo>
                    <a:pt x="4989267" y="6858000"/>
                  </a:lnTo>
                  <a:lnTo>
                    <a:pt x="4999176" y="6848240"/>
                  </a:lnTo>
                  <a:lnTo>
                    <a:pt x="4999176" y="6847575"/>
                  </a:lnTo>
                  <a:cubicBezTo>
                    <a:pt x="4941969" y="6679778"/>
                    <a:pt x="4884430" y="6533931"/>
                    <a:pt x="4844184" y="6383428"/>
                  </a:cubicBezTo>
                  <a:cubicBezTo>
                    <a:pt x="4823230" y="6304934"/>
                    <a:pt x="4786644" y="6282484"/>
                    <a:pt x="4713305" y="6285809"/>
                  </a:cubicBezTo>
                  <a:cubicBezTo>
                    <a:pt x="4460029" y="6297286"/>
                    <a:pt x="4244668" y="6392575"/>
                    <a:pt x="4075042" y="6580163"/>
                  </a:cubicBezTo>
                  <a:cubicBezTo>
                    <a:pt x="3990019" y="6674227"/>
                    <a:pt x="3903893" y="6764913"/>
                    <a:pt x="3796566" y="6825709"/>
                  </a:cubicBezTo>
                  <a:lnTo>
                    <a:pt x="3730260" y="6858000"/>
                  </a:lnTo>
                  <a:lnTo>
                    <a:pt x="3376508" y="6858000"/>
                  </a:lnTo>
                  <a:lnTo>
                    <a:pt x="3299173" y="6764040"/>
                  </a:lnTo>
                  <a:cubicBezTo>
                    <a:pt x="3174985" y="6579742"/>
                    <a:pt x="3102597" y="6357653"/>
                    <a:pt x="3102847" y="6118678"/>
                  </a:cubicBezTo>
                  <a:cubicBezTo>
                    <a:pt x="3102847" y="6118511"/>
                    <a:pt x="3102847" y="6118511"/>
                    <a:pt x="3102847" y="6118345"/>
                  </a:cubicBezTo>
                  <a:cubicBezTo>
                    <a:pt x="3103843" y="5481245"/>
                    <a:pt x="3620872" y="4965545"/>
                    <a:pt x="4257972" y="4966210"/>
                  </a:cubicBezTo>
                  <a:close/>
                  <a:moveTo>
                    <a:pt x="2767750" y="4724908"/>
                  </a:moveTo>
                  <a:lnTo>
                    <a:pt x="2481711" y="5011944"/>
                  </a:lnTo>
                  <a:lnTo>
                    <a:pt x="2767250" y="5294655"/>
                  </a:lnTo>
                  <a:lnTo>
                    <a:pt x="3034828" y="5026079"/>
                  </a:lnTo>
                  <a:cubicBezTo>
                    <a:pt x="2949182" y="4929459"/>
                    <a:pt x="2859049" y="4827683"/>
                    <a:pt x="2767750" y="4724908"/>
                  </a:cubicBezTo>
                  <a:close/>
                  <a:moveTo>
                    <a:pt x="2019229" y="4722913"/>
                  </a:moveTo>
                  <a:lnTo>
                    <a:pt x="1739012" y="5001134"/>
                  </a:lnTo>
                  <a:lnTo>
                    <a:pt x="2016567" y="5294322"/>
                  </a:lnTo>
                  <a:lnTo>
                    <a:pt x="2296950" y="5016268"/>
                  </a:lnTo>
                  <a:close/>
                  <a:moveTo>
                    <a:pt x="2397397" y="4376841"/>
                  </a:moveTo>
                  <a:lnTo>
                    <a:pt x="2117844" y="4642923"/>
                  </a:lnTo>
                  <a:lnTo>
                    <a:pt x="2390744" y="4921477"/>
                  </a:lnTo>
                  <a:lnTo>
                    <a:pt x="2655496" y="4652234"/>
                  </a:lnTo>
                  <a:close/>
                  <a:moveTo>
                    <a:pt x="3162881" y="4358713"/>
                  </a:moveTo>
                  <a:lnTo>
                    <a:pt x="2865036" y="4637767"/>
                  </a:lnTo>
                  <a:cubicBezTo>
                    <a:pt x="2960159" y="4734055"/>
                    <a:pt x="3053786" y="4828680"/>
                    <a:pt x="3144089" y="4920478"/>
                  </a:cubicBezTo>
                  <a:lnTo>
                    <a:pt x="3432288" y="4635272"/>
                  </a:lnTo>
                  <a:close/>
                  <a:moveTo>
                    <a:pt x="2772240" y="3991854"/>
                  </a:moveTo>
                  <a:lnTo>
                    <a:pt x="2493353" y="4269409"/>
                  </a:lnTo>
                  <a:lnTo>
                    <a:pt x="2764092" y="4537986"/>
                  </a:lnTo>
                  <a:lnTo>
                    <a:pt x="3033165" y="4271904"/>
                  </a:lnTo>
                  <a:close/>
                  <a:moveTo>
                    <a:pt x="3527079" y="3971730"/>
                  </a:moveTo>
                  <a:lnTo>
                    <a:pt x="3244367" y="4254442"/>
                  </a:lnTo>
                  <a:lnTo>
                    <a:pt x="3511447" y="4524515"/>
                  </a:lnTo>
                  <a:lnTo>
                    <a:pt x="3785511" y="4260595"/>
                  </a:lnTo>
                  <a:close/>
                  <a:moveTo>
                    <a:pt x="3162549" y="3603872"/>
                  </a:moveTo>
                  <a:lnTo>
                    <a:pt x="2874514" y="3881929"/>
                  </a:lnTo>
                  <a:lnTo>
                    <a:pt x="3149743" y="4172123"/>
                  </a:lnTo>
                  <a:lnTo>
                    <a:pt x="3423807" y="3891740"/>
                  </a:lnTo>
                  <a:close/>
                  <a:moveTo>
                    <a:pt x="3910570" y="3600879"/>
                  </a:moveTo>
                  <a:lnTo>
                    <a:pt x="3627858" y="3890575"/>
                  </a:lnTo>
                  <a:lnTo>
                    <a:pt x="3891945" y="4158321"/>
                  </a:lnTo>
                  <a:cubicBezTo>
                    <a:pt x="3991725" y="4062033"/>
                    <a:pt x="4087348" y="3970234"/>
                    <a:pt x="4178814" y="3882592"/>
                  </a:cubicBezTo>
                  <a:close/>
                  <a:moveTo>
                    <a:pt x="4284248" y="3230027"/>
                  </a:moveTo>
                  <a:lnTo>
                    <a:pt x="4006858" y="3504092"/>
                  </a:lnTo>
                  <a:lnTo>
                    <a:pt x="4287076" y="3778321"/>
                  </a:lnTo>
                  <a:cubicBezTo>
                    <a:pt x="4376546" y="3691513"/>
                    <a:pt x="4471670" y="3599548"/>
                    <a:pt x="4562469" y="3512240"/>
                  </a:cubicBezTo>
                  <a:close/>
                  <a:moveTo>
                    <a:pt x="3524420" y="3220549"/>
                  </a:moveTo>
                  <a:lnTo>
                    <a:pt x="3244036" y="3502096"/>
                  </a:lnTo>
                  <a:lnTo>
                    <a:pt x="3530739" y="3783811"/>
                  </a:lnTo>
                  <a:lnTo>
                    <a:pt x="3807131" y="3515067"/>
                  </a:lnTo>
                  <a:close/>
                  <a:moveTo>
                    <a:pt x="3918718" y="2858012"/>
                  </a:moveTo>
                  <a:lnTo>
                    <a:pt x="3623368" y="3142719"/>
                  </a:lnTo>
                  <a:lnTo>
                    <a:pt x="3884626" y="3403148"/>
                  </a:lnTo>
                  <a:lnTo>
                    <a:pt x="4182971" y="3132409"/>
                  </a:lnTo>
                  <a:cubicBezTo>
                    <a:pt x="4087181" y="3032629"/>
                    <a:pt x="3995050" y="2937339"/>
                    <a:pt x="3918718" y="2858012"/>
                  </a:cubicBezTo>
                  <a:close/>
                  <a:moveTo>
                    <a:pt x="4663082" y="2857346"/>
                  </a:moveTo>
                  <a:lnTo>
                    <a:pt x="4378042" y="3121931"/>
                  </a:lnTo>
                  <a:lnTo>
                    <a:pt x="4651110" y="3408802"/>
                  </a:lnTo>
                  <a:lnTo>
                    <a:pt x="4944464" y="3127920"/>
                  </a:lnTo>
                  <a:close/>
                  <a:moveTo>
                    <a:pt x="6654870" y="2598583"/>
                  </a:moveTo>
                  <a:lnTo>
                    <a:pt x="4905881" y="4346573"/>
                  </a:lnTo>
                  <a:lnTo>
                    <a:pt x="5736224" y="5179742"/>
                  </a:lnTo>
                  <a:lnTo>
                    <a:pt x="7485376" y="3431917"/>
                  </a:lnTo>
                  <a:close/>
                  <a:moveTo>
                    <a:pt x="5049399" y="2481174"/>
                  </a:moveTo>
                  <a:lnTo>
                    <a:pt x="4772674" y="2754241"/>
                  </a:lnTo>
                  <a:lnTo>
                    <a:pt x="5036261" y="3039447"/>
                  </a:lnTo>
                  <a:lnTo>
                    <a:pt x="5311656" y="2759727"/>
                  </a:lnTo>
                  <a:close/>
                  <a:moveTo>
                    <a:pt x="4290568" y="2478014"/>
                  </a:moveTo>
                  <a:lnTo>
                    <a:pt x="4012013" y="2736945"/>
                  </a:lnTo>
                  <a:lnTo>
                    <a:pt x="4276432" y="3015998"/>
                  </a:lnTo>
                  <a:lnTo>
                    <a:pt x="4571283" y="2753243"/>
                  </a:lnTo>
                  <a:close/>
                  <a:moveTo>
                    <a:pt x="5407113" y="2099847"/>
                  </a:moveTo>
                  <a:cubicBezTo>
                    <a:pt x="5313652" y="2189483"/>
                    <a:pt x="5217862" y="2281945"/>
                    <a:pt x="5139702" y="2357447"/>
                  </a:cubicBezTo>
                  <a:lnTo>
                    <a:pt x="5140365" y="2357114"/>
                  </a:lnTo>
                  <a:lnTo>
                    <a:pt x="5413100" y="2644649"/>
                  </a:lnTo>
                  <a:lnTo>
                    <a:pt x="5683505" y="2392869"/>
                  </a:lnTo>
                  <a:close/>
                  <a:moveTo>
                    <a:pt x="4657096" y="2090035"/>
                  </a:moveTo>
                  <a:lnTo>
                    <a:pt x="4377045" y="2363766"/>
                  </a:lnTo>
                  <a:lnTo>
                    <a:pt x="4658259" y="2649637"/>
                  </a:lnTo>
                  <a:lnTo>
                    <a:pt x="4938477" y="2386716"/>
                  </a:lnTo>
                  <a:close/>
                  <a:moveTo>
                    <a:pt x="5016638" y="1723174"/>
                  </a:moveTo>
                  <a:lnTo>
                    <a:pt x="4764192" y="1974455"/>
                  </a:lnTo>
                  <a:lnTo>
                    <a:pt x="5033268" y="2264151"/>
                  </a:lnTo>
                  <a:lnTo>
                    <a:pt x="5299350" y="2017195"/>
                  </a:lnTo>
                  <a:close/>
                  <a:moveTo>
                    <a:pt x="5793263" y="1717187"/>
                  </a:moveTo>
                  <a:lnTo>
                    <a:pt x="5514876" y="1981940"/>
                  </a:lnTo>
                  <a:lnTo>
                    <a:pt x="5784782" y="2280283"/>
                  </a:lnTo>
                  <a:lnTo>
                    <a:pt x="6055020" y="2017858"/>
                  </a:lnTo>
                  <a:close/>
                  <a:moveTo>
                    <a:pt x="1932419" y="1680767"/>
                  </a:moveTo>
                  <a:lnTo>
                    <a:pt x="172954" y="3440399"/>
                  </a:lnTo>
                  <a:lnTo>
                    <a:pt x="980347" y="4250117"/>
                  </a:lnTo>
                  <a:lnTo>
                    <a:pt x="2740477" y="2488825"/>
                  </a:lnTo>
                  <a:cubicBezTo>
                    <a:pt x="2472898" y="2221912"/>
                    <a:pt x="2194011" y="1942690"/>
                    <a:pt x="1932419" y="1680767"/>
                  </a:cubicBezTo>
                  <a:close/>
                  <a:moveTo>
                    <a:pt x="6176422" y="1349163"/>
                  </a:moveTo>
                  <a:lnTo>
                    <a:pt x="5891880" y="1620401"/>
                  </a:lnTo>
                  <a:lnTo>
                    <a:pt x="6151144" y="1898455"/>
                  </a:lnTo>
                  <a:lnTo>
                    <a:pt x="6430530" y="1621897"/>
                  </a:lnTo>
                  <a:cubicBezTo>
                    <a:pt x="6345051" y="1530598"/>
                    <a:pt x="6254582" y="1433643"/>
                    <a:pt x="6176422" y="1349163"/>
                  </a:cubicBezTo>
                  <a:close/>
                  <a:moveTo>
                    <a:pt x="5407778" y="1332367"/>
                  </a:moveTo>
                  <a:lnTo>
                    <a:pt x="5128725" y="1612750"/>
                  </a:lnTo>
                  <a:lnTo>
                    <a:pt x="5407946" y="1909430"/>
                  </a:lnTo>
                  <a:lnTo>
                    <a:pt x="5690490" y="1630378"/>
                  </a:lnTo>
                  <a:close/>
                  <a:moveTo>
                    <a:pt x="6552428" y="966171"/>
                  </a:moveTo>
                  <a:lnTo>
                    <a:pt x="6270882" y="1245557"/>
                  </a:lnTo>
                  <a:lnTo>
                    <a:pt x="6525654" y="1518955"/>
                  </a:lnTo>
                  <a:lnTo>
                    <a:pt x="6806536" y="1241567"/>
                  </a:lnTo>
                  <a:close/>
                  <a:moveTo>
                    <a:pt x="5792432" y="962513"/>
                  </a:moveTo>
                  <a:lnTo>
                    <a:pt x="5508890" y="1233085"/>
                  </a:lnTo>
                  <a:lnTo>
                    <a:pt x="5774970" y="1519622"/>
                  </a:lnTo>
                  <a:lnTo>
                    <a:pt x="6050200" y="1240069"/>
                  </a:lnTo>
                  <a:close/>
                  <a:moveTo>
                    <a:pt x="6161953" y="589832"/>
                  </a:moveTo>
                  <a:lnTo>
                    <a:pt x="5888720" y="872544"/>
                  </a:lnTo>
                  <a:lnTo>
                    <a:pt x="6157463" y="1141453"/>
                  </a:lnTo>
                  <a:lnTo>
                    <a:pt x="6428036" y="875371"/>
                  </a:lnTo>
                  <a:close/>
                  <a:moveTo>
                    <a:pt x="6909808" y="589334"/>
                  </a:moveTo>
                  <a:lnTo>
                    <a:pt x="6643228" y="857079"/>
                  </a:lnTo>
                  <a:lnTo>
                    <a:pt x="6909308" y="1131642"/>
                  </a:lnTo>
                  <a:lnTo>
                    <a:pt x="7181878" y="865560"/>
                  </a:lnTo>
                  <a:close/>
                  <a:moveTo>
                    <a:pt x="2373283" y="530964"/>
                  </a:moveTo>
                  <a:cubicBezTo>
                    <a:pt x="2315575" y="913456"/>
                    <a:pt x="2412031" y="1211133"/>
                    <a:pt x="2635705" y="1454764"/>
                  </a:cubicBezTo>
                  <a:cubicBezTo>
                    <a:pt x="2665141" y="1318565"/>
                    <a:pt x="2694909" y="1180535"/>
                    <a:pt x="2724345" y="1042173"/>
                  </a:cubicBezTo>
                  <a:cubicBezTo>
                    <a:pt x="2727503" y="1027538"/>
                    <a:pt x="2734322" y="1008912"/>
                    <a:pt x="2728503" y="997936"/>
                  </a:cubicBezTo>
                  <a:cubicBezTo>
                    <a:pt x="2640528" y="832300"/>
                    <a:pt x="2548897" y="668826"/>
                    <a:pt x="2373448" y="530964"/>
                  </a:cubicBezTo>
                  <a:close/>
                  <a:moveTo>
                    <a:pt x="4349438" y="344704"/>
                  </a:moveTo>
                  <a:cubicBezTo>
                    <a:pt x="4271941" y="408897"/>
                    <a:pt x="4185299" y="458454"/>
                    <a:pt x="4129422" y="531460"/>
                  </a:cubicBezTo>
                  <a:cubicBezTo>
                    <a:pt x="3921712" y="801700"/>
                    <a:pt x="3644487" y="913953"/>
                    <a:pt x="3314547" y="913953"/>
                  </a:cubicBezTo>
                  <a:cubicBezTo>
                    <a:pt x="3122802" y="913953"/>
                    <a:pt x="3119143" y="912956"/>
                    <a:pt x="3075739" y="1098383"/>
                  </a:cubicBezTo>
                  <a:cubicBezTo>
                    <a:pt x="3064763" y="1144447"/>
                    <a:pt x="3057944" y="1191510"/>
                    <a:pt x="3055282" y="1238906"/>
                  </a:cubicBezTo>
                  <a:cubicBezTo>
                    <a:pt x="3037323" y="1588138"/>
                    <a:pt x="3356953" y="1852557"/>
                    <a:pt x="3683734" y="1738973"/>
                  </a:cubicBezTo>
                  <a:cubicBezTo>
                    <a:pt x="3847208" y="1682432"/>
                    <a:pt x="3997878" y="1594291"/>
                    <a:pt x="4127260" y="1479709"/>
                  </a:cubicBezTo>
                  <a:cubicBezTo>
                    <a:pt x="4438742" y="1197331"/>
                    <a:pt x="4532868" y="703251"/>
                    <a:pt x="4349438" y="345037"/>
                  </a:cubicBezTo>
                  <a:close/>
                  <a:moveTo>
                    <a:pt x="6553593" y="225134"/>
                  </a:moveTo>
                  <a:lnTo>
                    <a:pt x="6276202" y="494542"/>
                  </a:lnTo>
                  <a:lnTo>
                    <a:pt x="6535798" y="773596"/>
                  </a:lnTo>
                  <a:lnTo>
                    <a:pt x="6821338" y="503023"/>
                  </a:lnTo>
                  <a:close/>
                  <a:moveTo>
                    <a:pt x="6404919" y="65651"/>
                  </a:moveTo>
                  <a:lnTo>
                    <a:pt x="460986" y="6009251"/>
                  </a:lnTo>
                  <a:cubicBezTo>
                    <a:pt x="470301" y="6018065"/>
                    <a:pt x="488926" y="6036691"/>
                    <a:pt x="502232" y="6048664"/>
                  </a:cubicBezTo>
                  <a:lnTo>
                    <a:pt x="6446660" y="104067"/>
                  </a:lnTo>
                  <a:close/>
                  <a:moveTo>
                    <a:pt x="6263888" y="0"/>
                  </a:moveTo>
                  <a:lnTo>
                    <a:pt x="6473606" y="0"/>
                  </a:lnTo>
                  <a:lnTo>
                    <a:pt x="6863640" y="390770"/>
                  </a:lnTo>
                  <a:cubicBezTo>
                    <a:pt x="7027051" y="554535"/>
                    <a:pt x="7189610" y="717468"/>
                    <a:pt x="7353334" y="881524"/>
                  </a:cubicBezTo>
                  <a:cubicBezTo>
                    <a:pt x="6372158" y="1862700"/>
                    <a:pt x="5379673" y="2853522"/>
                    <a:pt x="4391679" y="3841683"/>
                  </a:cubicBezTo>
                  <a:lnTo>
                    <a:pt x="4803274" y="4247791"/>
                  </a:lnTo>
                  <a:lnTo>
                    <a:pt x="6572882" y="2478349"/>
                  </a:lnTo>
                  <a:lnTo>
                    <a:pt x="6230469" y="2169859"/>
                  </a:lnTo>
                  <a:lnTo>
                    <a:pt x="6304306" y="2080222"/>
                  </a:lnTo>
                  <a:lnTo>
                    <a:pt x="7546848" y="3320632"/>
                  </a:lnTo>
                  <a:lnTo>
                    <a:pt x="7546848" y="3548568"/>
                  </a:lnTo>
                  <a:lnTo>
                    <a:pt x="5808064" y="5285011"/>
                  </a:lnTo>
                  <a:lnTo>
                    <a:pt x="6970342" y="6444960"/>
                  </a:lnTo>
                  <a:lnTo>
                    <a:pt x="6843622" y="6544742"/>
                  </a:lnTo>
                  <a:lnTo>
                    <a:pt x="4285246" y="3983705"/>
                  </a:lnTo>
                  <a:lnTo>
                    <a:pt x="1413193" y="6858000"/>
                  </a:lnTo>
                  <a:lnTo>
                    <a:pt x="1191756" y="6858000"/>
                  </a:lnTo>
                  <a:lnTo>
                    <a:pt x="308657" y="5974162"/>
                  </a:lnTo>
                  <a:lnTo>
                    <a:pt x="3268814" y="3015499"/>
                  </a:lnTo>
                  <a:lnTo>
                    <a:pt x="2862707" y="2614214"/>
                  </a:lnTo>
                  <a:lnTo>
                    <a:pt x="1093929" y="4383159"/>
                  </a:lnTo>
                  <a:lnTo>
                    <a:pt x="1420545" y="4692314"/>
                  </a:lnTo>
                  <a:lnTo>
                    <a:pt x="1356187" y="4772470"/>
                  </a:lnTo>
                  <a:lnTo>
                    <a:pt x="0" y="3419444"/>
                  </a:lnTo>
                  <a:lnTo>
                    <a:pt x="1835965" y="1587638"/>
                  </a:lnTo>
                  <a:lnTo>
                    <a:pt x="675515" y="429351"/>
                  </a:lnTo>
                  <a:lnTo>
                    <a:pt x="829677" y="312940"/>
                  </a:lnTo>
                  <a:lnTo>
                    <a:pt x="3390713" y="2873977"/>
                  </a:lnTo>
                  <a:close/>
                  <a:moveTo>
                    <a:pt x="2510621" y="0"/>
                  </a:moveTo>
                  <a:lnTo>
                    <a:pt x="2671451" y="0"/>
                  </a:lnTo>
                  <a:lnTo>
                    <a:pt x="2657824" y="16427"/>
                  </a:lnTo>
                  <a:cubicBezTo>
                    <a:pt x="2713534" y="180732"/>
                    <a:pt x="2769744" y="327078"/>
                    <a:pt x="2811320" y="477413"/>
                  </a:cubicBezTo>
                  <a:cubicBezTo>
                    <a:pt x="2831275" y="549423"/>
                    <a:pt x="2863538" y="572040"/>
                    <a:pt x="2933550" y="570707"/>
                  </a:cubicBezTo>
                  <a:cubicBezTo>
                    <a:pt x="3212271" y="565886"/>
                    <a:pt x="3435448" y="448643"/>
                    <a:pt x="3615384" y="241099"/>
                  </a:cubicBezTo>
                  <a:cubicBezTo>
                    <a:pt x="3676002" y="170754"/>
                    <a:pt x="3740901" y="107435"/>
                    <a:pt x="3816401" y="58397"/>
                  </a:cubicBezTo>
                  <a:lnTo>
                    <a:pt x="3931417" y="0"/>
                  </a:lnTo>
                  <a:lnTo>
                    <a:pt x="4278678" y="0"/>
                  </a:lnTo>
                  <a:lnTo>
                    <a:pt x="4358778" y="98052"/>
                  </a:lnTo>
                  <a:cubicBezTo>
                    <a:pt x="4482393" y="282964"/>
                    <a:pt x="4554009" y="505498"/>
                    <a:pt x="4552824" y="744660"/>
                  </a:cubicBezTo>
                  <a:cubicBezTo>
                    <a:pt x="4552824" y="745159"/>
                    <a:pt x="4552824" y="745823"/>
                    <a:pt x="4552824" y="746322"/>
                  </a:cubicBezTo>
                  <a:cubicBezTo>
                    <a:pt x="4549664" y="1383090"/>
                    <a:pt x="4030971" y="1896958"/>
                    <a:pt x="3394037" y="1893799"/>
                  </a:cubicBezTo>
                  <a:cubicBezTo>
                    <a:pt x="3393540" y="1893799"/>
                    <a:pt x="3392874" y="1893799"/>
                    <a:pt x="3392375" y="1893799"/>
                  </a:cubicBezTo>
                  <a:cubicBezTo>
                    <a:pt x="2754610" y="1890641"/>
                    <a:pt x="2240076" y="1371115"/>
                    <a:pt x="2243234" y="733350"/>
                  </a:cubicBezTo>
                  <a:cubicBezTo>
                    <a:pt x="2244617" y="454328"/>
                    <a:pt x="2344836" y="198894"/>
                    <a:pt x="2510550" y="7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5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75ADBCD-230F-3D9F-DE0B-CFCD939A9B07}"/>
                </a:ext>
              </a:extLst>
            </p:cNvPr>
            <p:cNvGrpSpPr/>
            <p:nvPr userDrawn="1"/>
          </p:nvGrpSpPr>
          <p:grpSpPr>
            <a:xfrm>
              <a:off x="660400" y="406401"/>
              <a:ext cx="864570" cy="993799"/>
              <a:chOff x="10654330" y="406401"/>
              <a:chExt cx="864570" cy="993799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2AC1ACCB-4D4F-400C-B2D0-FAB5C5376206}"/>
                  </a:ext>
                </a:extLst>
              </p:cNvPr>
              <p:cNvSpPr/>
              <p:nvPr/>
            </p:nvSpPr>
            <p:spPr>
              <a:xfrm flipV="1">
                <a:off x="10654330" y="1028889"/>
                <a:ext cx="58590" cy="86457"/>
              </a:xfrm>
              <a:custGeom>
                <a:avLst/>
                <a:gdLst>
                  <a:gd name="connsiteX0" fmla="*/ 55495 w 74965"/>
                  <a:gd name="connsiteY0" fmla="*/ 106334 h 110621"/>
                  <a:gd name="connsiteX1" fmla="*/ 29407 w 74965"/>
                  <a:gd name="connsiteY1" fmla="*/ 110758 h 110621"/>
                  <a:gd name="connsiteX2" fmla="*/ 13 w 74965"/>
                  <a:gd name="connsiteY2" fmla="*/ 110758 h 110621"/>
                  <a:gd name="connsiteX3" fmla="*/ 13 w 74965"/>
                  <a:gd name="connsiteY3" fmla="*/ 137 h 110621"/>
                  <a:gd name="connsiteX4" fmla="*/ 17197 w 74965"/>
                  <a:gd name="connsiteY4" fmla="*/ 137 h 110621"/>
                  <a:gd name="connsiteX5" fmla="*/ 19468 w 74965"/>
                  <a:gd name="connsiteY5" fmla="*/ 18754 h 110621"/>
                  <a:gd name="connsiteX6" fmla="*/ 42708 w 74965"/>
                  <a:gd name="connsiteY6" fmla="*/ 36966 h 110621"/>
                  <a:gd name="connsiteX7" fmla="*/ 68912 w 74965"/>
                  <a:gd name="connsiteY7" fmla="*/ 54853 h 110621"/>
                  <a:gd name="connsiteX8" fmla="*/ 74364 w 74965"/>
                  <a:gd name="connsiteY8" fmla="*/ 82481 h 110621"/>
                  <a:gd name="connsiteX9" fmla="*/ 55495 w 74965"/>
                  <a:gd name="connsiteY9" fmla="*/ 106334 h 110621"/>
                  <a:gd name="connsiteX10" fmla="*/ 54648 w 74965"/>
                  <a:gd name="connsiteY10" fmla="*/ 64044 h 110621"/>
                  <a:gd name="connsiteX11" fmla="*/ 37265 w 74965"/>
                  <a:gd name="connsiteY11" fmla="*/ 51311 h 110621"/>
                  <a:gd name="connsiteX12" fmla="*/ 17197 w 74965"/>
                  <a:gd name="connsiteY12" fmla="*/ 39137 h 110621"/>
                  <a:gd name="connsiteX13" fmla="*/ 17197 w 74965"/>
                  <a:gd name="connsiteY13" fmla="*/ 94764 h 110621"/>
                  <a:gd name="connsiteX14" fmla="*/ 33489 w 74965"/>
                  <a:gd name="connsiteY14" fmla="*/ 94764 h 110621"/>
                  <a:gd name="connsiteX15" fmla="*/ 56261 w 74965"/>
                  <a:gd name="connsiteY15" fmla="*/ 82589 h 110621"/>
                  <a:gd name="connsiteX16" fmla="*/ 54648 w 74965"/>
                  <a:gd name="connsiteY16" fmla="*/ 64044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5" h="110621">
                    <a:moveTo>
                      <a:pt x="55495" y="106334"/>
                    </a:moveTo>
                    <a:cubicBezTo>
                      <a:pt x="47258" y="110299"/>
                      <a:pt x="38364" y="110758"/>
                      <a:pt x="29407" y="110758"/>
                    </a:cubicBezTo>
                    <a:lnTo>
                      <a:pt x="13" y="110758"/>
                    </a:lnTo>
                    <a:lnTo>
                      <a:pt x="13" y="137"/>
                    </a:lnTo>
                    <a:lnTo>
                      <a:pt x="17197" y="137"/>
                    </a:lnTo>
                    <a:cubicBezTo>
                      <a:pt x="17197" y="6399"/>
                      <a:pt x="16782" y="12906"/>
                      <a:pt x="19468" y="18754"/>
                    </a:cubicBezTo>
                    <a:cubicBezTo>
                      <a:pt x="23802" y="28171"/>
                      <a:pt x="33895" y="32694"/>
                      <a:pt x="42708" y="36966"/>
                    </a:cubicBezTo>
                    <a:cubicBezTo>
                      <a:pt x="52161" y="41534"/>
                      <a:pt x="62641" y="45995"/>
                      <a:pt x="68912" y="54853"/>
                    </a:cubicBezTo>
                    <a:cubicBezTo>
                      <a:pt x="74472" y="62702"/>
                      <a:pt x="75986" y="73101"/>
                      <a:pt x="74364" y="82481"/>
                    </a:cubicBezTo>
                    <a:cubicBezTo>
                      <a:pt x="72499" y="93205"/>
                      <a:pt x="65164" y="101675"/>
                      <a:pt x="55495" y="106334"/>
                    </a:cubicBezTo>
                    <a:moveTo>
                      <a:pt x="54648" y="64044"/>
                    </a:moveTo>
                    <a:cubicBezTo>
                      <a:pt x="50566" y="57935"/>
                      <a:pt x="43663" y="54501"/>
                      <a:pt x="37265" y="51311"/>
                    </a:cubicBezTo>
                    <a:cubicBezTo>
                      <a:pt x="30281" y="47824"/>
                      <a:pt x="23090" y="44364"/>
                      <a:pt x="17197" y="39137"/>
                    </a:cubicBezTo>
                    <a:lnTo>
                      <a:pt x="17197" y="94764"/>
                    </a:lnTo>
                    <a:lnTo>
                      <a:pt x="33489" y="94764"/>
                    </a:lnTo>
                    <a:cubicBezTo>
                      <a:pt x="42609" y="94764"/>
                      <a:pt x="52656" y="91961"/>
                      <a:pt x="56261" y="82589"/>
                    </a:cubicBezTo>
                    <a:cubicBezTo>
                      <a:pt x="58459" y="76876"/>
                      <a:pt x="58081" y="69208"/>
                      <a:pt x="54648" y="64044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ABB81899-D0CB-9FC7-A1CA-942F0EBCFBCD}"/>
                  </a:ext>
                </a:extLst>
              </p:cNvPr>
              <p:cNvSpPr/>
              <p:nvPr/>
            </p:nvSpPr>
            <p:spPr>
              <a:xfrm flipV="1">
                <a:off x="10752092" y="1027455"/>
                <a:ext cx="58264" cy="87891"/>
              </a:xfrm>
              <a:custGeom>
                <a:avLst/>
                <a:gdLst>
                  <a:gd name="connsiteX0" fmla="*/ 56792 w 74548"/>
                  <a:gd name="connsiteY0" fmla="*/ 107695 h 112455"/>
                  <a:gd name="connsiteX1" fmla="*/ 9059 w 74548"/>
                  <a:gd name="connsiteY1" fmla="*/ 100657 h 112455"/>
                  <a:gd name="connsiteX2" fmla="*/ 120 w 74548"/>
                  <a:gd name="connsiteY2" fmla="*/ 77912 h 112455"/>
                  <a:gd name="connsiteX3" fmla="*/ 39 w 74548"/>
                  <a:gd name="connsiteY3" fmla="*/ 137 h 112455"/>
                  <a:gd name="connsiteX4" fmla="*/ 17052 w 74548"/>
                  <a:gd name="connsiteY4" fmla="*/ 137 h 112455"/>
                  <a:gd name="connsiteX5" fmla="*/ 17052 w 74548"/>
                  <a:gd name="connsiteY5" fmla="*/ 36785 h 112455"/>
                  <a:gd name="connsiteX6" fmla="*/ 46699 w 74548"/>
                  <a:gd name="connsiteY6" fmla="*/ 30973 h 112455"/>
                  <a:gd name="connsiteX7" fmla="*/ 57558 w 74548"/>
                  <a:gd name="connsiteY7" fmla="*/ 7787 h 112455"/>
                  <a:gd name="connsiteX8" fmla="*/ 57558 w 74548"/>
                  <a:gd name="connsiteY8" fmla="*/ 137 h 112455"/>
                  <a:gd name="connsiteX9" fmla="*/ 74580 w 74548"/>
                  <a:gd name="connsiteY9" fmla="*/ 137 h 112455"/>
                  <a:gd name="connsiteX10" fmla="*/ 74580 w 74548"/>
                  <a:gd name="connsiteY10" fmla="*/ 74317 h 112455"/>
                  <a:gd name="connsiteX11" fmla="*/ 56792 w 74548"/>
                  <a:gd name="connsiteY11" fmla="*/ 107695 h 112455"/>
                  <a:gd name="connsiteX12" fmla="*/ 56620 w 74548"/>
                  <a:gd name="connsiteY12" fmla="*/ 41660 h 112455"/>
                  <a:gd name="connsiteX13" fmla="*/ 17052 w 74548"/>
                  <a:gd name="connsiteY13" fmla="*/ 53276 h 112455"/>
                  <a:gd name="connsiteX14" fmla="*/ 17052 w 74548"/>
                  <a:gd name="connsiteY14" fmla="*/ 71352 h 112455"/>
                  <a:gd name="connsiteX15" fmla="*/ 17827 w 74548"/>
                  <a:gd name="connsiteY15" fmla="*/ 81256 h 112455"/>
                  <a:gd name="connsiteX16" fmla="*/ 30326 w 74548"/>
                  <a:gd name="connsiteY16" fmla="*/ 94691 h 112455"/>
                  <a:gd name="connsiteX17" fmla="*/ 49538 w 74548"/>
                  <a:gd name="connsiteY17" fmla="*/ 91826 h 112455"/>
                  <a:gd name="connsiteX18" fmla="*/ 57558 w 74548"/>
                  <a:gd name="connsiteY18" fmla="*/ 74849 h 112455"/>
                  <a:gd name="connsiteX19" fmla="*/ 57558 w 74548"/>
                  <a:gd name="connsiteY19" fmla="*/ 59268 h 112455"/>
                  <a:gd name="connsiteX20" fmla="*/ 57558 w 74548"/>
                  <a:gd name="connsiteY20" fmla="*/ 40588 h 112455"/>
                  <a:gd name="connsiteX21" fmla="*/ 56620 w 74548"/>
                  <a:gd name="connsiteY21" fmla="*/ 41660 h 11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4548" h="112455">
                    <a:moveTo>
                      <a:pt x="56792" y="107695"/>
                    </a:moveTo>
                    <a:cubicBezTo>
                      <a:pt x="41905" y="116111"/>
                      <a:pt x="20567" y="113624"/>
                      <a:pt x="9059" y="100657"/>
                    </a:cubicBezTo>
                    <a:cubicBezTo>
                      <a:pt x="3463" y="94358"/>
                      <a:pt x="625" y="86248"/>
                      <a:pt x="120" y="77912"/>
                    </a:cubicBezTo>
                    <a:cubicBezTo>
                      <a:pt x="-6" y="75804"/>
                      <a:pt x="39" y="137"/>
                      <a:pt x="39" y="137"/>
                    </a:cubicBezTo>
                    <a:lnTo>
                      <a:pt x="17052" y="137"/>
                    </a:lnTo>
                    <a:lnTo>
                      <a:pt x="17052" y="36785"/>
                    </a:lnTo>
                    <a:cubicBezTo>
                      <a:pt x="27073" y="38056"/>
                      <a:pt x="38292" y="37083"/>
                      <a:pt x="46699" y="30973"/>
                    </a:cubicBezTo>
                    <a:cubicBezTo>
                      <a:pt x="54233" y="25503"/>
                      <a:pt x="57540" y="16888"/>
                      <a:pt x="57558" y="7787"/>
                    </a:cubicBezTo>
                    <a:cubicBezTo>
                      <a:pt x="57558" y="5237"/>
                      <a:pt x="57558" y="137"/>
                      <a:pt x="57558" y="137"/>
                    </a:cubicBezTo>
                    <a:lnTo>
                      <a:pt x="74580" y="137"/>
                    </a:lnTo>
                    <a:lnTo>
                      <a:pt x="74580" y="74317"/>
                    </a:lnTo>
                    <a:cubicBezTo>
                      <a:pt x="74562" y="87924"/>
                      <a:pt x="68984" y="100801"/>
                      <a:pt x="56792" y="107695"/>
                    </a:cubicBezTo>
                    <a:moveTo>
                      <a:pt x="56620" y="41660"/>
                    </a:moveTo>
                    <a:cubicBezTo>
                      <a:pt x="46510" y="51915"/>
                      <a:pt x="31002" y="55502"/>
                      <a:pt x="17052" y="53276"/>
                    </a:cubicBezTo>
                    <a:lnTo>
                      <a:pt x="17052" y="71352"/>
                    </a:lnTo>
                    <a:cubicBezTo>
                      <a:pt x="17052" y="74677"/>
                      <a:pt x="16971" y="78003"/>
                      <a:pt x="17827" y="81256"/>
                    </a:cubicBezTo>
                    <a:cubicBezTo>
                      <a:pt x="19458" y="87491"/>
                      <a:pt x="24198" y="92637"/>
                      <a:pt x="30326" y="94691"/>
                    </a:cubicBezTo>
                    <a:cubicBezTo>
                      <a:pt x="36715" y="96845"/>
                      <a:pt x="44113" y="95872"/>
                      <a:pt x="49538" y="91826"/>
                    </a:cubicBezTo>
                    <a:cubicBezTo>
                      <a:pt x="54980" y="87762"/>
                      <a:pt x="57495" y="81517"/>
                      <a:pt x="57558" y="74849"/>
                    </a:cubicBezTo>
                    <a:cubicBezTo>
                      <a:pt x="57603" y="69658"/>
                      <a:pt x="57558" y="64459"/>
                      <a:pt x="57558" y="59268"/>
                    </a:cubicBezTo>
                    <a:lnTo>
                      <a:pt x="57558" y="40588"/>
                    </a:lnTo>
                    <a:cubicBezTo>
                      <a:pt x="57242" y="40939"/>
                      <a:pt x="56954" y="41327"/>
                      <a:pt x="56620" y="4166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79611902-A9CD-FAB2-8814-CAA15A3F470D}"/>
                  </a:ext>
                </a:extLst>
              </p:cNvPr>
              <p:cNvSpPr/>
              <p:nvPr/>
            </p:nvSpPr>
            <p:spPr>
              <a:xfrm flipV="1">
                <a:off x="10854917" y="1028821"/>
                <a:ext cx="61343" cy="86524"/>
              </a:xfrm>
              <a:custGeom>
                <a:avLst/>
                <a:gdLst>
                  <a:gd name="connsiteX0" fmla="*/ 60039 w 78488"/>
                  <a:gd name="connsiteY0" fmla="*/ 41230 h 110707"/>
                  <a:gd name="connsiteX1" fmla="*/ 53776 w 78488"/>
                  <a:gd name="connsiteY1" fmla="*/ 43834 h 110707"/>
                  <a:gd name="connsiteX2" fmla="*/ 68464 w 78488"/>
                  <a:gd name="connsiteY2" fmla="*/ 55539 h 110707"/>
                  <a:gd name="connsiteX3" fmla="*/ 74664 w 78488"/>
                  <a:gd name="connsiteY3" fmla="*/ 71318 h 110707"/>
                  <a:gd name="connsiteX4" fmla="*/ 62039 w 78488"/>
                  <a:gd name="connsiteY4" fmla="*/ 102407 h 110707"/>
                  <a:gd name="connsiteX5" fmla="*/ 16298 w 78488"/>
                  <a:gd name="connsiteY5" fmla="*/ 110751 h 110707"/>
                  <a:gd name="connsiteX6" fmla="*/ 51 w 78488"/>
                  <a:gd name="connsiteY6" fmla="*/ 110751 h 110707"/>
                  <a:gd name="connsiteX7" fmla="*/ 51 w 78488"/>
                  <a:gd name="connsiteY7" fmla="*/ 129 h 110707"/>
                  <a:gd name="connsiteX8" fmla="*/ 17235 w 78488"/>
                  <a:gd name="connsiteY8" fmla="*/ 129 h 110707"/>
                  <a:gd name="connsiteX9" fmla="*/ 17272 w 78488"/>
                  <a:gd name="connsiteY9" fmla="*/ 9997 h 110707"/>
                  <a:gd name="connsiteX10" fmla="*/ 27229 w 78488"/>
                  <a:gd name="connsiteY10" fmla="*/ 28271 h 110707"/>
                  <a:gd name="connsiteX11" fmla="*/ 48658 w 78488"/>
                  <a:gd name="connsiteY11" fmla="*/ 29551 h 110707"/>
                  <a:gd name="connsiteX12" fmla="*/ 60814 w 78488"/>
                  <a:gd name="connsiteY12" fmla="*/ 12916 h 110707"/>
                  <a:gd name="connsiteX13" fmla="*/ 61147 w 78488"/>
                  <a:gd name="connsiteY13" fmla="*/ 129 h 110707"/>
                  <a:gd name="connsiteX14" fmla="*/ 78503 w 78488"/>
                  <a:gd name="connsiteY14" fmla="*/ 129 h 110707"/>
                  <a:gd name="connsiteX15" fmla="*/ 77494 w 78488"/>
                  <a:gd name="connsiteY15" fmla="*/ 18350 h 110707"/>
                  <a:gd name="connsiteX16" fmla="*/ 60039 w 78488"/>
                  <a:gd name="connsiteY16" fmla="*/ 41230 h 110707"/>
                  <a:gd name="connsiteX17" fmla="*/ 34086 w 78488"/>
                  <a:gd name="connsiteY17" fmla="*/ 94756 h 110707"/>
                  <a:gd name="connsiteX18" fmla="*/ 57281 w 78488"/>
                  <a:gd name="connsiteY18" fmla="*/ 77446 h 110707"/>
                  <a:gd name="connsiteX19" fmla="*/ 52767 w 78488"/>
                  <a:gd name="connsiteY19" fmla="*/ 61559 h 110707"/>
                  <a:gd name="connsiteX20" fmla="*/ 36673 w 78488"/>
                  <a:gd name="connsiteY20" fmla="*/ 51088 h 110707"/>
                  <a:gd name="connsiteX21" fmla="*/ 17235 w 78488"/>
                  <a:gd name="connsiteY21" fmla="*/ 39175 h 110707"/>
                  <a:gd name="connsiteX22" fmla="*/ 17235 w 78488"/>
                  <a:gd name="connsiteY22" fmla="*/ 94756 h 11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488" h="110707">
                    <a:moveTo>
                      <a:pt x="60039" y="41230"/>
                    </a:moveTo>
                    <a:cubicBezTo>
                      <a:pt x="58074" y="42275"/>
                      <a:pt x="55975" y="43140"/>
                      <a:pt x="53776" y="43834"/>
                    </a:cubicBezTo>
                    <a:cubicBezTo>
                      <a:pt x="59237" y="46835"/>
                      <a:pt x="64644" y="50538"/>
                      <a:pt x="68464" y="55539"/>
                    </a:cubicBezTo>
                    <a:cubicBezTo>
                      <a:pt x="72006" y="60180"/>
                      <a:pt x="74024" y="65533"/>
                      <a:pt x="74664" y="71318"/>
                    </a:cubicBezTo>
                    <a:cubicBezTo>
                      <a:pt x="75989" y="83447"/>
                      <a:pt x="72024" y="95009"/>
                      <a:pt x="62039" y="102407"/>
                    </a:cubicBezTo>
                    <a:cubicBezTo>
                      <a:pt x="48739" y="112283"/>
                      <a:pt x="31915" y="110751"/>
                      <a:pt x="16298" y="110751"/>
                    </a:cubicBezTo>
                    <a:lnTo>
                      <a:pt x="51" y="110751"/>
                    </a:lnTo>
                    <a:lnTo>
                      <a:pt x="51" y="129"/>
                    </a:lnTo>
                    <a:lnTo>
                      <a:pt x="17235" y="129"/>
                    </a:lnTo>
                    <a:cubicBezTo>
                      <a:pt x="17235" y="3410"/>
                      <a:pt x="17118" y="6717"/>
                      <a:pt x="17272" y="9997"/>
                    </a:cubicBezTo>
                    <a:cubicBezTo>
                      <a:pt x="17614" y="17305"/>
                      <a:pt x="20840" y="24361"/>
                      <a:pt x="27229" y="28271"/>
                    </a:cubicBezTo>
                    <a:cubicBezTo>
                      <a:pt x="33474" y="32083"/>
                      <a:pt x="41998" y="32534"/>
                      <a:pt x="48658" y="29551"/>
                    </a:cubicBezTo>
                    <a:cubicBezTo>
                      <a:pt x="55371" y="26541"/>
                      <a:pt x="59723" y="20089"/>
                      <a:pt x="60814" y="12916"/>
                    </a:cubicBezTo>
                    <a:cubicBezTo>
                      <a:pt x="61454" y="8735"/>
                      <a:pt x="61147" y="4347"/>
                      <a:pt x="61147" y="129"/>
                    </a:cubicBezTo>
                    <a:lnTo>
                      <a:pt x="78503" y="129"/>
                    </a:lnTo>
                    <a:cubicBezTo>
                      <a:pt x="78503" y="6203"/>
                      <a:pt x="78836" y="12385"/>
                      <a:pt x="77494" y="18350"/>
                    </a:cubicBezTo>
                    <a:cubicBezTo>
                      <a:pt x="75268" y="28181"/>
                      <a:pt x="68924" y="36481"/>
                      <a:pt x="60039" y="41230"/>
                    </a:cubicBezTo>
                    <a:moveTo>
                      <a:pt x="34086" y="94756"/>
                    </a:moveTo>
                    <a:cubicBezTo>
                      <a:pt x="45026" y="94756"/>
                      <a:pt x="56092" y="89413"/>
                      <a:pt x="57281" y="77446"/>
                    </a:cubicBezTo>
                    <a:cubicBezTo>
                      <a:pt x="57858" y="71688"/>
                      <a:pt x="56597" y="65983"/>
                      <a:pt x="52767" y="61559"/>
                    </a:cubicBezTo>
                    <a:cubicBezTo>
                      <a:pt x="48577" y="56729"/>
                      <a:pt x="42332" y="53809"/>
                      <a:pt x="36673" y="51088"/>
                    </a:cubicBezTo>
                    <a:cubicBezTo>
                      <a:pt x="29806" y="47781"/>
                      <a:pt x="22913" y="44339"/>
                      <a:pt x="17235" y="39175"/>
                    </a:cubicBezTo>
                    <a:lnTo>
                      <a:pt x="17235" y="9475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7741040D-464C-92C4-BF6A-1F67C56F9463}"/>
                  </a:ext>
                </a:extLst>
              </p:cNvPr>
              <p:cNvSpPr/>
              <p:nvPr/>
            </p:nvSpPr>
            <p:spPr>
              <a:xfrm flipV="1">
                <a:off x="10957996" y="1028889"/>
                <a:ext cx="13430" cy="12106"/>
              </a:xfrm>
              <a:custGeom>
                <a:avLst/>
                <a:gdLst>
                  <a:gd name="connsiteX0" fmla="*/ 63 w 17184"/>
                  <a:gd name="connsiteY0" fmla="*/ 123 h 15490"/>
                  <a:gd name="connsiteX1" fmla="*/ 17247 w 17184"/>
                  <a:gd name="connsiteY1" fmla="*/ 2673 h 15490"/>
                  <a:gd name="connsiteX2" fmla="*/ 17247 w 17184"/>
                  <a:gd name="connsiteY2" fmla="*/ 15613 h 15490"/>
                  <a:gd name="connsiteX3" fmla="*/ 63 w 17184"/>
                  <a:gd name="connsiteY3" fmla="*/ 15613 h 15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84" h="15490">
                    <a:moveTo>
                      <a:pt x="63" y="123"/>
                    </a:moveTo>
                    <a:cubicBezTo>
                      <a:pt x="5668" y="1619"/>
                      <a:pt x="11471" y="2313"/>
                      <a:pt x="17247" y="2673"/>
                    </a:cubicBezTo>
                    <a:lnTo>
                      <a:pt x="17247" y="15613"/>
                    </a:lnTo>
                    <a:lnTo>
                      <a:pt x="63" y="1561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056C2803-469C-B6E0-D45D-BF3DF81D6248}"/>
                  </a:ext>
                </a:extLst>
              </p:cNvPr>
              <p:cNvSpPr/>
              <p:nvPr/>
            </p:nvSpPr>
            <p:spPr>
              <a:xfrm flipV="1">
                <a:off x="10957996" y="1046580"/>
                <a:ext cx="13430" cy="68766"/>
              </a:xfrm>
              <a:custGeom>
                <a:avLst/>
                <a:gdLst>
                  <a:gd name="connsiteX0" fmla="*/ 63 w 17184"/>
                  <a:gd name="connsiteY0" fmla="*/ 85573 h 87985"/>
                  <a:gd name="connsiteX1" fmla="*/ 63 w 17184"/>
                  <a:gd name="connsiteY1" fmla="*/ 137 h 87985"/>
                  <a:gd name="connsiteX2" fmla="*/ 17247 w 17184"/>
                  <a:gd name="connsiteY2" fmla="*/ 137 h 87985"/>
                  <a:gd name="connsiteX3" fmla="*/ 17247 w 17184"/>
                  <a:gd name="connsiteY3" fmla="*/ 88123 h 87985"/>
                  <a:gd name="connsiteX4" fmla="*/ 63 w 17184"/>
                  <a:gd name="connsiteY4" fmla="*/ 85573 h 8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84" h="87985">
                    <a:moveTo>
                      <a:pt x="63" y="85573"/>
                    </a:moveTo>
                    <a:lnTo>
                      <a:pt x="63" y="137"/>
                    </a:lnTo>
                    <a:lnTo>
                      <a:pt x="17247" y="137"/>
                    </a:lnTo>
                    <a:lnTo>
                      <a:pt x="17247" y="88123"/>
                    </a:lnTo>
                    <a:cubicBezTo>
                      <a:pt x="11471" y="87880"/>
                      <a:pt x="5659" y="87033"/>
                      <a:pt x="63" y="85573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069AF852-C3D5-EE62-DD9B-772EB1CAB795}"/>
                  </a:ext>
                </a:extLst>
              </p:cNvPr>
              <p:cNvSpPr/>
              <p:nvPr/>
            </p:nvSpPr>
            <p:spPr>
              <a:xfrm flipV="1">
                <a:off x="11012127" y="1027558"/>
                <a:ext cx="57208" cy="89129"/>
              </a:xfrm>
              <a:custGeom>
                <a:avLst/>
                <a:gdLst>
                  <a:gd name="connsiteX0" fmla="*/ 62709 w 73197"/>
                  <a:gd name="connsiteY0" fmla="*/ 54940 h 114039"/>
                  <a:gd name="connsiteX1" fmla="*/ 41875 w 73197"/>
                  <a:gd name="connsiteY1" fmla="*/ 65231 h 114039"/>
                  <a:gd name="connsiteX2" fmla="*/ 22375 w 73197"/>
                  <a:gd name="connsiteY2" fmla="*/ 75873 h 114039"/>
                  <a:gd name="connsiteX3" fmla="*/ 23519 w 73197"/>
                  <a:gd name="connsiteY3" fmla="*/ 93851 h 114039"/>
                  <a:gd name="connsiteX4" fmla="*/ 42389 w 73197"/>
                  <a:gd name="connsiteY4" fmla="*/ 97753 h 114039"/>
                  <a:gd name="connsiteX5" fmla="*/ 53860 w 73197"/>
                  <a:gd name="connsiteY5" fmla="*/ 81658 h 114039"/>
                  <a:gd name="connsiteX6" fmla="*/ 70873 w 73197"/>
                  <a:gd name="connsiteY6" fmla="*/ 81658 h 114039"/>
                  <a:gd name="connsiteX7" fmla="*/ 62700 w 73197"/>
                  <a:gd name="connsiteY7" fmla="*/ 103538 h 114039"/>
                  <a:gd name="connsiteX8" fmla="*/ 42046 w 73197"/>
                  <a:gd name="connsiteY8" fmla="*/ 113784 h 114039"/>
                  <a:gd name="connsiteX9" fmla="*/ 18383 w 73197"/>
                  <a:gd name="connsiteY9" fmla="*/ 109710 h 114039"/>
                  <a:gd name="connsiteX10" fmla="*/ 3586 w 73197"/>
                  <a:gd name="connsiteY10" fmla="*/ 92364 h 114039"/>
                  <a:gd name="connsiteX11" fmla="*/ 5452 w 73197"/>
                  <a:gd name="connsiteY11" fmla="*/ 69764 h 114039"/>
                  <a:gd name="connsiteX12" fmla="*/ 24429 w 73197"/>
                  <a:gd name="connsiteY12" fmla="*/ 54787 h 114039"/>
                  <a:gd name="connsiteX13" fmla="*/ 49363 w 73197"/>
                  <a:gd name="connsiteY13" fmla="*/ 43938 h 114039"/>
                  <a:gd name="connsiteX14" fmla="*/ 55635 w 73197"/>
                  <a:gd name="connsiteY14" fmla="*/ 35548 h 114039"/>
                  <a:gd name="connsiteX15" fmla="*/ 54545 w 73197"/>
                  <a:gd name="connsiteY15" fmla="*/ 24825 h 114039"/>
                  <a:gd name="connsiteX16" fmla="*/ 32576 w 73197"/>
                  <a:gd name="connsiteY16" fmla="*/ 16066 h 114039"/>
                  <a:gd name="connsiteX17" fmla="*/ 16932 w 73197"/>
                  <a:gd name="connsiteY17" fmla="*/ 34692 h 114039"/>
                  <a:gd name="connsiteX18" fmla="*/ 81 w 73197"/>
                  <a:gd name="connsiteY18" fmla="*/ 34692 h 114039"/>
                  <a:gd name="connsiteX19" fmla="*/ 9453 w 73197"/>
                  <a:gd name="connsiteY19" fmla="*/ 10794 h 114039"/>
                  <a:gd name="connsiteX20" fmla="*/ 33585 w 73197"/>
                  <a:gd name="connsiteY20" fmla="*/ 287 h 114039"/>
                  <a:gd name="connsiteX21" fmla="*/ 60258 w 73197"/>
                  <a:gd name="connsiteY21" fmla="*/ 6892 h 114039"/>
                  <a:gd name="connsiteX22" fmla="*/ 73081 w 73197"/>
                  <a:gd name="connsiteY22" fmla="*/ 28429 h 114039"/>
                  <a:gd name="connsiteX23" fmla="*/ 62709 w 73197"/>
                  <a:gd name="connsiteY23" fmla="*/ 54940 h 11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3197" h="114039">
                    <a:moveTo>
                      <a:pt x="62709" y="54940"/>
                    </a:moveTo>
                    <a:cubicBezTo>
                      <a:pt x="56545" y="59779"/>
                      <a:pt x="49165" y="62564"/>
                      <a:pt x="41875" y="65231"/>
                    </a:cubicBezTo>
                    <a:cubicBezTo>
                      <a:pt x="35117" y="67691"/>
                      <a:pt x="27259" y="70295"/>
                      <a:pt x="22375" y="75873"/>
                    </a:cubicBezTo>
                    <a:cubicBezTo>
                      <a:pt x="17860" y="81019"/>
                      <a:pt x="18869" y="89174"/>
                      <a:pt x="23519" y="93851"/>
                    </a:cubicBezTo>
                    <a:cubicBezTo>
                      <a:pt x="28331" y="98681"/>
                      <a:pt x="36054" y="99762"/>
                      <a:pt x="42389" y="97753"/>
                    </a:cubicBezTo>
                    <a:cubicBezTo>
                      <a:pt x="49544" y="95491"/>
                      <a:pt x="53860" y="89048"/>
                      <a:pt x="53860" y="81658"/>
                    </a:cubicBezTo>
                    <a:lnTo>
                      <a:pt x="70873" y="81658"/>
                    </a:lnTo>
                    <a:cubicBezTo>
                      <a:pt x="70873" y="89769"/>
                      <a:pt x="68278" y="97563"/>
                      <a:pt x="62700" y="103538"/>
                    </a:cubicBezTo>
                    <a:cubicBezTo>
                      <a:pt x="57293" y="109323"/>
                      <a:pt x="49841" y="112765"/>
                      <a:pt x="42046" y="113784"/>
                    </a:cubicBezTo>
                    <a:cubicBezTo>
                      <a:pt x="33945" y="114847"/>
                      <a:pt x="25547" y="113793"/>
                      <a:pt x="18383" y="109710"/>
                    </a:cubicBezTo>
                    <a:cubicBezTo>
                      <a:pt x="11660" y="105890"/>
                      <a:pt x="5992" y="99816"/>
                      <a:pt x="3586" y="92364"/>
                    </a:cubicBezTo>
                    <a:cubicBezTo>
                      <a:pt x="1289" y="85245"/>
                      <a:pt x="1793" y="76360"/>
                      <a:pt x="5452" y="69764"/>
                    </a:cubicBezTo>
                    <a:cubicBezTo>
                      <a:pt x="9534" y="62420"/>
                      <a:pt x="16905" y="58004"/>
                      <a:pt x="24429" y="54787"/>
                    </a:cubicBezTo>
                    <a:cubicBezTo>
                      <a:pt x="32612" y="51300"/>
                      <a:pt x="42046" y="49155"/>
                      <a:pt x="49363" y="43938"/>
                    </a:cubicBezTo>
                    <a:cubicBezTo>
                      <a:pt x="52310" y="41838"/>
                      <a:pt x="54761" y="39144"/>
                      <a:pt x="55635" y="35548"/>
                    </a:cubicBezTo>
                    <a:cubicBezTo>
                      <a:pt x="56491" y="32034"/>
                      <a:pt x="56176" y="28069"/>
                      <a:pt x="54545" y="24825"/>
                    </a:cubicBezTo>
                    <a:cubicBezTo>
                      <a:pt x="50571" y="16922"/>
                      <a:pt x="40677" y="14507"/>
                      <a:pt x="32576" y="16066"/>
                    </a:cubicBezTo>
                    <a:cubicBezTo>
                      <a:pt x="23492" y="17805"/>
                      <a:pt x="16932" y="25392"/>
                      <a:pt x="16932" y="34692"/>
                    </a:cubicBezTo>
                    <a:lnTo>
                      <a:pt x="81" y="34692"/>
                    </a:lnTo>
                    <a:cubicBezTo>
                      <a:pt x="81" y="25690"/>
                      <a:pt x="3010" y="17201"/>
                      <a:pt x="9453" y="10794"/>
                    </a:cubicBezTo>
                    <a:cubicBezTo>
                      <a:pt x="15833" y="4432"/>
                      <a:pt x="24691" y="999"/>
                      <a:pt x="33585" y="287"/>
                    </a:cubicBezTo>
                    <a:cubicBezTo>
                      <a:pt x="42911" y="-461"/>
                      <a:pt x="52535" y="1432"/>
                      <a:pt x="60258" y="6892"/>
                    </a:cubicBezTo>
                    <a:cubicBezTo>
                      <a:pt x="67359" y="11930"/>
                      <a:pt x="72153" y="19733"/>
                      <a:pt x="73081" y="28429"/>
                    </a:cubicBezTo>
                    <a:cubicBezTo>
                      <a:pt x="74153" y="38576"/>
                      <a:pt x="70873" y="48524"/>
                      <a:pt x="62709" y="549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DDE6998D-760D-3D67-DCE8-970DEFA99C49}"/>
                  </a:ext>
                </a:extLst>
              </p:cNvPr>
              <p:cNvSpPr/>
              <p:nvPr/>
            </p:nvSpPr>
            <p:spPr>
              <a:xfrm flipV="1">
                <a:off x="11138490" y="1027499"/>
                <a:ext cx="60786" cy="87847"/>
              </a:xfrm>
              <a:custGeom>
                <a:avLst/>
                <a:gdLst>
                  <a:gd name="connsiteX0" fmla="*/ 61201 w 77775"/>
                  <a:gd name="connsiteY0" fmla="*/ 50845 h 112399"/>
                  <a:gd name="connsiteX1" fmla="*/ 71221 w 77775"/>
                  <a:gd name="connsiteY1" fmla="*/ 66092 h 112399"/>
                  <a:gd name="connsiteX2" fmla="*/ 73925 w 77775"/>
                  <a:gd name="connsiteY2" fmla="*/ 83610 h 112399"/>
                  <a:gd name="connsiteX3" fmla="*/ 54533 w 77775"/>
                  <a:gd name="connsiteY3" fmla="*/ 109103 h 112399"/>
                  <a:gd name="connsiteX4" fmla="*/ 20596 w 77775"/>
                  <a:gd name="connsiteY4" fmla="*/ 108418 h 112399"/>
                  <a:gd name="connsiteX5" fmla="*/ 2195 w 77775"/>
                  <a:gd name="connsiteY5" fmla="*/ 81258 h 112399"/>
                  <a:gd name="connsiteX6" fmla="*/ 16613 w 77775"/>
                  <a:gd name="connsiteY6" fmla="*/ 51359 h 112399"/>
                  <a:gd name="connsiteX7" fmla="*/ 26310 w 77775"/>
                  <a:gd name="connsiteY7" fmla="*/ 63777 h 112399"/>
                  <a:gd name="connsiteX8" fmla="*/ 19281 w 77775"/>
                  <a:gd name="connsiteY8" fmla="*/ 75960 h 112399"/>
                  <a:gd name="connsiteX9" fmla="*/ 22137 w 77775"/>
                  <a:gd name="connsiteY9" fmla="*/ 89134 h 112399"/>
                  <a:gd name="connsiteX10" fmla="*/ 47080 w 77775"/>
                  <a:gd name="connsiteY10" fmla="*/ 94757 h 112399"/>
                  <a:gd name="connsiteX11" fmla="*/ 56137 w 77775"/>
                  <a:gd name="connsiteY11" fmla="*/ 84701 h 112399"/>
                  <a:gd name="connsiteX12" fmla="*/ 54992 w 77775"/>
                  <a:gd name="connsiteY12" fmla="*/ 70499 h 112399"/>
                  <a:gd name="connsiteX13" fmla="*/ 46873 w 77775"/>
                  <a:gd name="connsiteY13" fmla="*/ 58631 h 112399"/>
                  <a:gd name="connsiteX14" fmla="*/ 12414 w 77775"/>
                  <a:gd name="connsiteY14" fmla="*/ 15530 h 112399"/>
                  <a:gd name="connsiteX15" fmla="*/ 105 w 77775"/>
                  <a:gd name="connsiteY15" fmla="*/ 130 h 112399"/>
                  <a:gd name="connsiteX16" fmla="*/ 77881 w 77775"/>
                  <a:gd name="connsiteY16" fmla="*/ 130 h 112399"/>
                  <a:gd name="connsiteX17" fmla="*/ 77881 w 77775"/>
                  <a:gd name="connsiteY17" fmla="*/ 15954 h 112399"/>
                  <a:gd name="connsiteX18" fmla="*/ 33266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01" y="50845"/>
                    </a:moveTo>
                    <a:cubicBezTo>
                      <a:pt x="65004" y="55567"/>
                      <a:pt x="68707" y="60542"/>
                      <a:pt x="71221" y="66092"/>
                    </a:cubicBezTo>
                    <a:cubicBezTo>
                      <a:pt x="73700" y="71571"/>
                      <a:pt x="74592" y="77636"/>
                      <a:pt x="73925" y="83610"/>
                    </a:cubicBezTo>
                    <a:cubicBezTo>
                      <a:pt x="72654" y="94982"/>
                      <a:pt x="64787" y="104417"/>
                      <a:pt x="54533" y="109103"/>
                    </a:cubicBezTo>
                    <a:cubicBezTo>
                      <a:pt x="44053" y="113888"/>
                      <a:pt x="30851" y="113663"/>
                      <a:pt x="20596" y="108418"/>
                    </a:cubicBezTo>
                    <a:cubicBezTo>
                      <a:pt x="10243" y="103129"/>
                      <a:pt x="2817" y="93027"/>
                      <a:pt x="2195" y="81258"/>
                    </a:cubicBezTo>
                    <a:cubicBezTo>
                      <a:pt x="1556" y="69228"/>
                      <a:pt x="7152" y="58595"/>
                      <a:pt x="16613" y="51359"/>
                    </a:cubicBezTo>
                    <a:lnTo>
                      <a:pt x="26310" y="63777"/>
                    </a:lnTo>
                    <a:cubicBezTo>
                      <a:pt x="22831" y="67102"/>
                      <a:pt x="20074" y="71130"/>
                      <a:pt x="19281" y="75960"/>
                    </a:cubicBezTo>
                    <a:cubicBezTo>
                      <a:pt x="18515" y="80610"/>
                      <a:pt x="19308" y="85304"/>
                      <a:pt x="22137" y="89134"/>
                    </a:cubicBezTo>
                    <a:cubicBezTo>
                      <a:pt x="27688" y="96640"/>
                      <a:pt x="38835" y="98902"/>
                      <a:pt x="47080" y="94757"/>
                    </a:cubicBezTo>
                    <a:cubicBezTo>
                      <a:pt x="51199" y="92694"/>
                      <a:pt x="54659" y="89107"/>
                      <a:pt x="56137" y="84701"/>
                    </a:cubicBezTo>
                    <a:cubicBezTo>
                      <a:pt x="57678" y="80114"/>
                      <a:pt x="56948" y="74842"/>
                      <a:pt x="54992" y="70499"/>
                    </a:cubicBezTo>
                    <a:cubicBezTo>
                      <a:pt x="53010" y="66110"/>
                      <a:pt x="49856" y="62362"/>
                      <a:pt x="46873" y="58631"/>
                    </a:cubicBezTo>
                    <a:cubicBezTo>
                      <a:pt x="35384" y="44258"/>
                      <a:pt x="23895" y="29894"/>
                      <a:pt x="12414" y="15530"/>
                    </a:cubicBezTo>
                    <a:cubicBezTo>
                      <a:pt x="8314" y="10394"/>
                      <a:pt x="4205" y="5258"/>
                      <a:pt x="105" y="130"/>
                    </a:cubicBezTo>
                    <a:lnTo>
                      <a:pt x="77881" y="130"/>
                    </a:lnTo>
                    <a:lnTo>
                      <a:pt x="77881" y="15954"/>
                    </a:lnTo>
                    <a:lnTo>
                      <a:pt x="33266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3E38DE-3567-BE01-D90A-EC4F9F129E81}"/>
                  </a:ext>
                </a:extLst>
              </p:cNvPr>
              <p:cNvSpPr/>
              <p:nvPr/>
            </p:nvSpPr>
            <p:spPr>
              <a:xfrm flipV="1">
                <a:off x="11235334" y="1027553"/>
                <a:ext cx="90399" cy="89132"/>
              </a:xfrm>
              <a:custGeom>
                <a:avLst/>
                <a:gdLst>
                  <a:gd name="connsiteX0" fmla="*/ 98992 w 115665"/>
                  <a:gd name="connsiteY0" fmla="*/ 97665 h 114043"/>
                  <a:gd name="connsiteX1" fmla="*/ 33255 w 115665"/>
                  <a:gd name="connsiteY1" fmla="*/ 108884 h 114043"/>
                  <a:gd name="connsiteX2" fmla="*/ 383 w 115665"/>
                  <a:gd name="connsiteY2" fmla="*/ 51455 h 114043"/>
                  <a:gd name="connsiteX3" fmla="*/ 43069 w 115665"/>
                  <a:gd name="connsiteY3" fmla="*/ 1948 h 114043"/>
                  <a:gd name="connsiteX4" fmla="*/ 105598 w 115665"/>
                  <a:gd name="connsiteY4" fmla="*/ 24404 h 114043"/>
                  <a:gd name="connsiteX5" fmla="*/ 104579 w 115665"/>
                  <a:gd name="connsiteY5" fmla="*/ 91321 h 114043"/>
                  <a:gd name="connsiteX6" fmla="*/ 98992 w 115665"/>
                  <a:gd name="connsiteY6" fmla="*/ 97665 h 114043"/>
                  <a:gd name="connsiteX7" fmla="*/ 95163 w 115665"/>
                  <a:gd name="connsiteY7" fmla="*/ 41246 h 114043"/>
                  <a:gd name="connsiteX8" fmla="*/ 55441 w 115665"/>
                  <a:gd name="connsiteY8" fmla="*/ 16393 h 114043"/>
                  <a:gd name="connsiteX9" fmla="*/ 19540 w 115665"/>
                  <a:gd name="connsiteY9" fmla="*/ 45157 h 114043"/>
                  <a:gd name="connsiteX10" fmla="*/ 33967 w 115665"/>
                  <a:gd name="connsiteY10" fmla="*/ 89915 h 114043"/>
                  <a:gd name="connsiteX11" fmla="*/ 80745 w 115665"/>
                  <a:gd name="connsiteY11" fmla="*/ 90925 h 114043"/>
                  <a:gd name="connsiteX12" fmla="*/ 95163 w 115665"/>
                  <a:gd name="connsiteY12" fmla="*/ 41246 h 11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665" h="114043">
                    <a:moveTo>
                      <a:pt x="98992" y="97665"/>
                    </a:moveTo>
                    <a:cubicBezTo>
                      <a:pt x="81853" y="114417"/>
                      <a:pt x="55009" y="118923"/>
                      <a:pt x="33255" y="108884"/>
                    </a:cubicBezTo>
                    <a:cubicBezTo>
                      <a:pt x="11313" y="98755"/>
                      <a:pt x="-1897" y="75461"/>
                      <a:pt x="383" y="51455"/>
                    </a:cubicBezTo>
                    <a:cubicBezTo>
                      <a:pt x="2617" y="27918"/>
                      <a:pt x="20207" y="7742"/>
                      <a:pt x="43069" y="1948"/>
                    </a:cubicBezTo>
                    <a:cubicBezTo>
                      <a:pt x="66264" y="-3927"/>
                      <a:pt x="91711" y="4723"/>
                      <a:pt x="105598" y="24404"/>
                    </a:cubicBezTo>
                    <a:cubicBezTo>
                      <a:pt x="119556" y="44192"/>
                      <a:pt x="119150" y="71974"/>
                      <a:pt x="104579" y="91321"/>
                    </a:cubicBezTo>
                    <a:cubicBezTo>
                      <a:pt x="102876" y="93574"/>
                      <a:pt x="101011" y="95692"/>
                      <a:pt x="98992" y="97665"/>
                    </a:cubicBezTo>
                    <a:moveTo>
                      <a:pt x="95163" y="41246"/>
                    </a:moveTo>
                    <a:cubicBezTo>
                      <a:pt x="88449" y="25485"/>
                      <a:pt x="72608" y="15357"/>
                      <a:pt x="55441" y="16393"/>
                    </a:cubicBezTo>
                    <a:cubicBezTo>
                      <a:pt x="38806" y="17384"/>
                      <a:pt x="24361" y="29306"/>
                      <a:pt x="19540" y="45157"/>
                    </a:cubicBezTo>
                    <a:cubicBezTo>
                      <a:pt x="14593" y="61431"/>
                      <a:pt x="20469" y="79607"/>
                      <a:pt x="33967" y="89915"/>
                    </a:cubicBezTo>
                    <a:cubicBezTo>
                      <a:pt x="47529" y="100260"/>
                      <a:pt x="66732" y="100630"/>
                      <a:pt x="80745" y="90925"/>
                    </a:cubicBezTo>
                    <a:cubicBezTo>
                      <a:pt x="96406" y="80075"/>
                      <a:pt x="102633" y="58818"/>
                      <a:pt x="95163" y="4124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54D79930-EB67-30FD-2FDD-FB84841928D0}"/>
                  </a:ext>
                </a:extLst>
              </p:cNvPr>
              <p:cNvSpPr/>
              <p:nvPr/>
            </p:nvSpPr>
            <p:spPr>
              <a:xfrm flipV="1">
                <a:off x="11363550" y="1027499"/>
                <a:ext cx="60786" cy="87847"/>
              </a:xfrm>
              <a:custGeom>
                <a:avLst/>
                <a:gdLst>
                  <a:gd name="connsiteX0" fmla="*/ 61244 w 77775"/>
                  <a:gd name="connsiteY0" fmla="*/ 50845 h 112399"/>
                  <a:gd name="connsiteX1" fmla="*/ 71264 w 77775"/>
                  <a:gd name="connsiteY1" fmla="*/ 66092 h 112399"/>
                  <a:gd name="connsiteX2" fmla="*/ 73967 w 77775"/>
                  <a:gd name="connsiteY2" fmla="*/ 83610 h 112399"/>
                  <a:gd name="connsiteX3" fmla="*/ 54575 w 77775"/>
                  <a:gd name="connsiteY3" fmla="*/ 109103 h 112399"/>
                  <a:gd name="connsiteX4" fmla="*/ 20639 w 77775"/>
                  <a:gd name="connsiteY4" fmla="*/ 108418 h 112399"/>
                  <a:gd name="connsiteX5" fmla="*/ 2238 w 77775"/>
                  <a:gd name="connsiteY5" fmla="*/ 81258 h 112399"/>
                  <a:gd name="connsiteX6" fmla="*/ 16656 w 77775"/>
                  <a:gd name="connsiteY6" fmla="*/ 51359 h 112399"/>
                  <a:gd name="connsiteX7" fmla="*/ 26352 w 77775"/>
                  <a:gd name="connsiteY7" fmla="*/ 63777 h 112399"/>
                  <a:gd name="connsiteX8" fmla="*/ 19323 w 77775"/>
                  <a:gd name="connsiteY8" fmla="*/ 75960 h 112399"/>
                  <a:gd name="connsiteX9" fmla="*/ 22180 w 77775"/>
                  <a:gd name="connsiteY9" fmla="*/ 89134 h 112399"/>
                  <a:gd name="connsiteX10" fmla="*/ 47123 w 77775"/>
                  <a:gd name="connsiteY10" fmla="*/ 94757 h 112399"/>
                  <a:gd name="connsiteX11" fmla="*/ 56179 w 77775"/>
                  <a:gd name="connsiteY11" fmla="*/ 84701 h 112399"/>
                  <a:gd name="connsiteX12" fmla="*/ 55035 w 77775"/>
                  <a:gd name="connsiteY12" fmla="*/ 70499 h 112399"/>
                  <a:gd name="connsiteX13" fmla="*/ 46907 w 77775"/>
                  <a:gd name="connsiteY13" fmla="*/ 58631 h 112399"/>
                  <a:gd name="connsiteX14" fmla="*/ 12457 w 77775"/>
                  <a:gd name="connsiteY14" fmla="*/ 15530 h 112399"/>
                  <a:gd name="connsiteX15" fmla="*/ 147 w 77775"/>
                  <a:gd name="connsiteY15" fmla="*/ 130 h 112399"/>
                  <a:gd name="connsiteX16" fmla="*/ 77923 w 77775"/>
                  <a:gd name="connsiteY16" fmla="*/ 130 h 112399"/>
                  <a:gd name="connsiteX17" fmla="*/ 77923 w 77775"/>
                  <a:gd name="connsiteY17" fmla="*/ 15954 h 112399"/>
                  <a:gd name="connsiteX18" fmla="*/ 33309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44" y="50845"/>
                    </a:moveTo>
                    <a:cubicBezTo>
                      <a:pt x="65046" y="55567"/>
                      <a:pt x="68750" y="60542"/>
                      <a:pt x="71264" y="66092"/>
                    </a:cubicBezTo>
                    <a:cubicBezTo>
                      <a:pt x="73742" y="71571"/>
                      <a:pt x="74634" y="77636"/>
                      <a:pt x="73967" y="83610"/>
                    </a:cubicBezTo>
                    <a:cubicBezTo>
                      <a:pt x="72688" y="94982"/>
                      <a:pt x="64830" y="104417"/>
                      <a:pt x="54575" y="109103"/>
                    </a:cubicBezTo>
                    <a:cubicBezTo>
                      <a:pt x="44095" y="113888"/>
                      <a:pt x="30894" y="113663"/>
                      <a:pt x="20639" y="108418"/>
                    </a:cubicBezTo>
                    <a:cubicBezTo>
                      <a:pt x="10285" y="103129"/>
                      <a:pt x="2860" y="93027"/>
                      <a:pt x="2238" y="81258"/>
                    </a:cubicBezTo>
                    <a:cubicBezTo>
                      <a:pt x="1598" y="69228"/>
                      <a:pt x="7185" y="58595"/>
                      <a:pt x="16656" y="51359"/>
                    </a:cubicBezTo>
                    <a:lnTo>
                      <a:pt x="26352" y="63777"/>
                    </a:lnTo>
                    <a:cubicBezTo>
                      <a:pt x="22874" y="67102"/>
                      <a:pt x="20116" y="71130"/>
                      <a:pt x="19323" y="75960"/>
                    </a:cubicBezTo>
                    <a:cubicBezTo>
                      <a:pt x="18557" y="80610"/>
                      <a:pt x="19341" y="85304"/>
                      <a:pt x="22180" y="89134"/>
                    </a:cubicBezTo>
                    <a:cubicBezTo>
                      <a:pt x="27731" y="96640"/>
                      <a:pt x="38878" y="98902"/>
                      <a:pt x="47123" y="94757"/>
                    </a:cubicBezTo>
                    <a:cubicBezTo>
                      <a:pt x="51241" y="92694"/>
                      <a:pt x="54701" y="89107"/>
                      <a:pt x="56179" y="84701"/>
                    </a:cubicBezTo>
                    <a:cubicBezTo>
                      <a:pt x="57720" y="80114"/>
                      <a:pt x="56990" y="74842"/>
                      <a:pt x="55035" y="70499"/>
                    </a:cubicBezTo>
                    <a:cubicBezTo>
                      <a:pt x="53052" y="66110"/>
                      <a:pt x="49898" y="62362"/>
                      <a:pt x="46907" y="58631"/>
                    </a:cubicBezTo>
                    <a:cubicBezTo>
                      <a:pt x="35426" y="44258"/>
                      <a:pt x="23937" y="29894"/>
                      <a:pt x="12457" y="15530"/>
                    </a:cubicBezTo>
                    <a:cubicBezTo>
                      <a:pt x="8348" y="10394"/>
                      <a:pt x="4248" y="5258"/>
                      <a:pt x="147" y="130"/>
                    </a:cubicBezTo>
                    <a:lnTo>
                      <a:pt x="77923" y="130"/>
                    </a:lnTo>
                    <a:lnTo>
                      <a:pt x="77923" y="15954"/>
                    </a:lnTo>
                    <a:lnTo>
                      <a:pt x="33309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63381913-C66B-AFB9-22D2-4F569AC1E574}"/>
                  </a:ext>
                </a:extLst>
              </p:cNvPr>
              <p:cNvSpPr/>
              <p:nvPr/>
            </p:nvSpPr>
            <p:spPr>
              <a:xfrm flipV="1">
                <a:off x="11463826" y="1028889"/>
                <a:ext cx="55074" cy="86457"/>
              </a:xfrm>
              <a:custGeom>
                <a:avLst/>
                <a:gdLst>
                  <a:gd name="connsiteX0" fmla="*/ 54124 w 70466"/>
                  <a:gd name="connsiteY0" fmla="*/ 81145 h 110621"/>
                  <a:gd name="connsiteX1" fmla="*/ 54124 w 70466"/>
                  <a:gd name="connsiteY1" fmla="*/ 43649 h 110621"/>
                  <a:gd name="connsiteX2" fmla="*/ 27153 w 70466"/>
                  <a:gd name="connsiteY2" fmla="*/ 56382 h 110621"/>
                  <a:gd name="connsiteX3" fmla="*/ 17367 w 70466"/>
                  <a:gd name="connsiteY3" fmla="*/ 76738 h 110621"/>
                  <a:gd name="connsiteX4" fmla="*/ 17367 w 70466"/>
                  <a:gd name="connsiteY4" fmla="*/ 110756 h 110621"/>
                  <a:gd name="connsiteX5" fmla="*/ 174 w 70466"/>
                  <a:gd name="connsiteY5" fmla="*/ 110756 h 110621"/>
                  <a:gd name="connsiteX6" fmla="*/ 174 w 70466"/>
                  <a:gd name="connsiteY6" fmla="*/ 76216 h 110621"/>
                  <a:gd name="connsiteX7" fmla="*/ 12744 w 70466"/>
                  <a:gd name="connsiteY7" fmla="*/ 45316 h 110621"/>
                  <a:gd name="connsiteX8" fmla="*/ 32938 w 70466"/>
                  <a:gd name="connsiteY8" fmla="*/ 35278 h 110621"/>
                  <a:gd name="connsiteX9" fmla="*/ 50330 w 70466"/>
                  <a:gd name="connsiteY9" fmla="*/ 24942 h 110621"/>
                  <a:gd name="connsiteX10" fmla="*/ 54124 w 70466"/>
                  <a:gd name="connsiteY10" fmla="*/ 10506 h 110621"/>
                  <a:gd name="connsiteX11" fmla="*/ 54124 w 70466"/>
                  <a:gd name="connsiteY11" fmla="*/ 134 h 110621"/>
                  <a:gd name="connsiteX12" fmla="*/ 70632 w 70466"/>
                  <a:gd name="connsiteY12" fmla="*/ 134 h 110621"/>
                  <a:gd name="connsiteX13" fmla="*/ 70632 w 70466"/>
                  <a:gd name="connsiteY13" fmla="*/ 81145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466" h="110621">
                    <a:moveTo>
                      <a:pt x="54124" y="81145"/>
                    </a:moveTo>
                    <a:lnTo>
                      <a:pt x="54124" y="43649"/>
                    </a:lnTo>
                    <a:cubicBezTo>
                      <a:pt x="45942" y="49479"/>
                      <a:pt x="35714" y="51255"/>
                      <a:pt x="27153" y="56382"/>
                    </a:cubicBezTo>
                    <a:cubicBezTo>
                      <a:pt x="19755" y="60806"/>
                      <a:pt x="17403" y="68547"/>
                      <a:pt x="17367" y="76738"/>
                    </a:cubicBezTo>
                    <a:cubicBezTo>
                      <a:pt x="17322" y="84758"/>
                      <a:pt x="17367" y="110756"/>
                      <a:pt x="17367" y="110756"/>
                    </a:cubicBezTo>
                    <a:lnTo>
                      <a:pt x="174" y="110756"/>
                    </a:lnTo>
                    <a:cubicBezTo>
                      <a:pt x="174" y="110756"/>
                      <a:pt x="156" y="87732"/>
                      <a:pt x="174" y="76216"/>
                    </a:cubicBezTo>
                    <a:cubicBezTo>
                      <a:pt x="192" y="64429"/>
                      <a:pt x="3093" y="52904"/>
                      <a:pt x="12744" y="45316"/>
                    </a:cubicBezTo>
                    <a:cubicBezTo>
                      <a:pt x="18692" y="40639"/>
                      <a:pt x="25847" y="37756"/>
                      <a:pt x="32938" y="35278"/>
                    </a:cubicBezTo>
                    <a:cubicBezTo>
                      <a:pt x="39264" y="33061"/>
                      <a:pt x="45987" y="30285"/>
                      <a:pt x="50330" y="24942"/>
                    </a:cubicBezTo>
                    <a:cubicBezTo>
                      <a:pt x="53745" y="20734"/>
                      <a:pt x="54124" y="15696"/>
                      <a:pt x="54124" y="10506"/>
                    </a:cubicBezTo>
                    <a:lnTo>
                      <a:pt x="54124" y="134"/>
                    </a:lnTo>
                    <a:lnTo>
                      <a:pt x="70632" y="134"/>
                    </a:lnTo>
                    <a:lnTo>
                      <a:pt x="70632" y="811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A4DA31D1-021A-3E5A-A193-14B60AC735A2}"/>
                  </a:ext>
                </a:extLst>
              </p:cNvPr>
              <p:cNvSpPr/>
              <p:nvPr/>
            </p:nvSpPr>
            <p:spPr>
              <a:xfrm flipV="1">
                <a:off x="10938726" y="1258224"/>
                <a:ext cx="141976" cy="141976"/>
              </a:xfrm>
              <a:custGeom>
                <a:avLst/>
                <a:gdLst>
                  <a:gd name="connsiteX0" fmla="*/ 181740 w 181657"/>
                  <a:gd name="connsiteY0" fmla="*/ 91013 h 181657"/>
                  <a:gd name="connsiteX1" fmla="*/ 90898 w 181657"/>
                  <a:gd name="connsiteY1" fmla="*/ 180 h 181657"/>
                  <a:gd name="connsiteX2" fmla="*/ 82 w 181657"/>
                  <a:gd name="connsiteY2" fmla="*/ 91013 h 181657"/>
                  <a:gd name="connsiteX3" fmla="*/ 90898 w 181657"/>
                  <a:gd name="connsiteY3" fmla="*/ 181837 h 181657"/>
                  <a:gd name="connsiteX4" fmla="*/ 181740 w 181657"/>
                  <a:gd name="connsiteY4" fmla="*/ 91013 h 181657"/>
                  <a:gd name="connsiteX5" fmla="*/ 90898 w 181657"/>
                  <a:gd name="connsiteY5" fmla="*/ 166698 h 181657"/>
                  <a:gd name="connsiteX6" fmla="*/ 15221 w 181657"/>
                  <a:gd name="connsiteY6" fmla="*/ 91013 h 181657"/>
                  <a:gd name="connsiteX7" fmla="*/ 90898 w 181657"/>
                  <a:gd name="connsiteY7" fmla="*/ 15328 h 181657"/>
                  <a:gd name="connsiteX8" fmla="*/ 166601 w 181657"/>
                  <a:gd name="connsiteY8" fmla="*/ 91013 h 181657"/>
                  <a:gd name="connsiteX9" fmla="*/ 90898 w 181657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57" h="181657">
                    <a:moveTo>
                      <a:pt x="181740" y="91013"/>
                    </a:moveTo>
                    <a:cubicBezTo>
                      <a:pt x="181740" y="40856"/>
                      <a:pt x="141054" y="180"/>
                      <a:pt x="90898" y="180"/>
                    </a:cubicBezTo>
                    <a:cubicBezTo>
                      <a:pt x="40732" y="180"/>
                      <a:pt x="82" y="40856"/>
                      <a:pt x="82" y="91013"/>
                    </a:cubicBezTo>
                    <a:cubicBezTo>
                      <a:pt x="82" y="141178"/>
                      <a:pt x="40732" y="181837"/>
                      <a:pt x="90898" y="181837"/>
                    </a:cubicBezTo>
                    <a:cubicBezTo>
                      <a:pt x="141054" y="181837"/>
                      <a:pt x="181740" y="141178"/>
                      <a:pt x="181740" y="91013"/>
                    </a:cubicBezTo>
                    <a:moveTo>
                      <a:pt x="90898" y="166698"/>
                    </a:moveTo>
                    <a:cubicBezTo>
                      <a:pt x="49103" y="166698"/>
                      <a:pt x="15221" y="132807"/>
                      <a:pt x="15221" y="91013"/>
                    </a:cubicBezTo>
                    <a:cubicBezTo>
                      <a:pt x="15221" y="49219"/>
                      <a:pt x="49103" y="15328"/>
                      <a:pt x="90898" y="15328"/>
                    </a:cubicBezTo>
                    <a:cubicBezTo>
                      <a:pt x="132710" y="15328"/>
                      <a:pt x="166601" y="49219"/>
                      <a:pt x="166601" y="91013"/>
                    </a:cubicBezTo>
                    <a:cubicBezTo>
                      <a:pt x="166601" y="132807"/>
                      <a:pt x="132710" y="166698"/>
                      <a:pt x="90898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2F7EF56F-78D7-A1A6-F03D-15240AE0EF6F}"/>
                  </a:ext>
                </a:extLst>
              </p:cNvPr>
              <p:cNvSpPr/>
              <p:nvPr/>
            </p:nvSpPr>
            <p:spPr>
              <a:xfrm flipV="1">
                <a:off x="11092535" y="1258224"/>
                <a:ext cx="141983" cy="141976"/>
              </a:xfrm>
              <a:custGeom>
                <a:avLst/>
                <a:gdLst>
                  <a:gd name="connsiteX0" fmla="*/ 181778 w 181666"/>
                  <a:gd name="connsiteY0" fmla="*/ 91013 h 181657"/>
                  <a:gd name="connsiteX1" fmla="*/ 90945 w 181666"/>
                  <a:gd name="connsiteY1" fmla="*/ 180 h 181657"/>
                  <a:gd name="connsiteX2" fmla="*/ 111 w 181666"/>
                  <a:gd name="connsiteY2" fmla="*/ 91013 h 181657"/>
                  <a:gd name="connsiteX3" fmla="*/ 90945 w 181666"/>
                  <a:gd name="connsiteY3" fmla="*/ 181837 h 181657"/>
                  <a:gd name="connsiteX4" fmla="*/ 181778 w 181666"/>
                  <a:gd name="connsiteY4" fmla="*/ 91013 h 181657"/>
                  <a:gd name="connsiteX5" fmla="*/ 90945 w 181666"/>
                  <a:gd name="connsiteY5" fmla="*/ 166698 h 181657"/>
                  <a:gd name="connsiteX6" fmla="*/ 15259 w 181666"/>
                  <a:gd name="connsiteY6" fmla="*/ 91013 h 181657"/>
                  <a:gd name="connsiteX7" fmla="*/ 90945 w 181666"/>
                  <a:gd name="connsiteY7" fmla="*/ 15328 h 181657"/>
                  <a:gd name="connsiteX8" fmla="*/ 166639 w 181666"/>
                  <a:gd name="connsiteY8" fmla="*/ 91013 h 181657"/>
                  <a:gd name="connsiteX9" fmla="*/ 90945 w 181666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66" h="181657">
                    <a:moveTo>
                      <a:pt x="181778" y="91013"/>
                    </a:moveTo>
                    <a:cubicBezTo>
                      <a:pt x="181778" y="40856"/>
                      <a:pt x="141101" y="180"/>
                      <a:pt x="90945" y="180"/>
                    </a:cubicBezTo>
                    <a:cubicBezTo>
                      <a:pt x="40779" y="180"/>
                      <a:pt x="111" y="40856"/>
                      <a:pt x="111" y="91013"/>
                    </a:cubicBezTo>
                    <a:cubicBezTo>
                      <a:pt x="111" y="141178"/>
                      <a:pt x="40779" y="181837"/>
                      <a:pt x="90945" y="181837"/>
                    </a:cubicBezTo>
                    <a:cubicBezTo>
                      <a:pt x="141101" y="181837"/>
                      <a:pt x="181778" y="141178"/>
                      <a:pt x="181778" y="91013"/>
                    </a:cubicBezTo>
                    <a:moveTo>
                      <a:pt x="90945" y="166698"/>
                    </a:moveTo>
                    <a:cubicBezTo>
                      <a:pt x="49133" y="166698"/>
                      <a:pt x="15259" y="132807"/>
                      <a:pt x="15259" y="91013"/>
                    </a:cubicBezTo>
                    <a:cubicBezTo>
                      <a:pt x="15259" y="49219"/>
                      <a:pt x="49133" y="15328"/>
                      <a:pt x="90945" y="15328"/>
                    </a:cubicBezTo>
                    <a:cubicBezTo>
                      <a:pt x="132748" y="15328"/>
                      <a:pt x="166639" y="49219"/>
                      <a:pt x="166639" y="91013"/>
                    </a:cubicBezTo>
                    <a:cubicBezTo>
                      <a:pt x="166639" y="132807"/>
                      <a:pt x="132748" y="166698"/>
                      <a:pt x="90945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0" name="任意多边形: 形状 39">
                <a:extLst>
                  <a:ext uri="{FF2B5EF4-FFF2-40B4-BE49-F238E27FC236}">
                    <a16:creationId xmlns:a16="http://schemas.microsoft.com/office/drawing/2014/main" id="{1C14B564-E233-C536-4F63-412FE29FFD00}"/>
                  </a:ext>
                </a:extLst>
              </p:cNvPr>
              <p:cNvSpPr/>
              <p:nvPr/>
            </p:nvSpPr>
            <p:spPr>
              <a:xfrm flipV="1">
                <a:off x="10861833" y="1193176"/>
                <a:ext cx="141962" cy="141955"/>
              </a:xfrm>
              <a:custGeom>
                <a:avLst/>
                <a:gdLst>
                  <a:gd name="connsiteX0" fmla="*/ 90891 w 181639"/>
                  <a:gd name="connsiteY0" fmla="*/ 181808 h 181630"/>
                  <a:gd name="connsiteX1" fmla="*/ 58 w 181639"/>
                  <a:gd name="connsiteY1" fmla="*/ 91002 h 181630"/>
                  <a:gd name="connsiteX2" fmla="*/ 90891 w 181639"/>
                  <a:gd name="connsiteY2" fmla="*/ 177 h 181630"/>
                  <a:gd name="connsiteX3" fmla="*/ 98749 w 181639"/>
                  <a:gd name="connsiteY3" fmla="*/ 547 h 181630"/>
                  <a:gd name="connsiteX4" fmla="*/ 98442 w 181639"/>
                  <a:gd name="connsiteY4" fmla="*/ 7747 h 181630"/>
                  <a:gd name="connsiteX5" fmla="*/ 98812 w 181639"/>
                  <a:gd name="connsiteY5" fmla="*/ 15722 h 181630"/>
                  <a:gd name="connsiteX6" fmla="*/ 90891 w 181639"/>
                  <a:gd name="connsiteY6" fmla="*/ 15334 h 181630"/>
                  <a:gd name="connsiteX7" fmla="*/ 15188 w 181639"/>
                  <a:gd name="connsiteY7" fmla="*/ 91002 h 181630"/>
                  <a:gd name="connsiteX8" fmla="*/ 90891 w 181639"/>
                  <a:gd name="connsiteY8" fmla="*/ 166705 h 181630"/>
                  <a:gd name="connsiteX9" fmla="*/ 166576 w 181639"/>
                  <a:gd name="connsiteY9" fmla="*/ 91002 h 181630"/>
                  <a:gd name="connsiteX10" fmla="*/ 114437 w 181639"/>
                  <a:gd name="connsiteY10" fmla="*/ 19083 h 181630"/>
                  <a:gd name="connsiteX11" fmla="*/ 113581 w 181639"/>
                  <a:gd name="connsiteY11" fmla="*/ 7747 h 181630"/>
                  <a:gd name="connsiteX12" fmla="*/ 113734 w 181639"/>
                  <a:gd name="connsiteY12" fmla="*/ 3088 h 181630"/>
                  <a:gd name="connsiteX13" fmla="*/ 181697 w 181639"/>
                  <a:gd name="connsiteY13" fmla="*/ 91002 h 181630"/>
                  <a:gd name="connsiteX14" fmla="*/ 90891 w 181639"/>
                  <a:gd name="connsiteY14" fmla="*/ 181808 h 18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1639" h="181630">
                    <a:moveTo>
                      <a:pt x="90891" y="181808"/>
                    </a:moveTo>
                    <a:cubicBezTo>
                      <a:pt x="40716" y="181808"/>
                      <a:pt x="58" y="141167"/>
                      <a:pt x="58" y="91002"/>
                    </a:cubicBezTo>
                    <a:cubicBezTo>
                      <a:pt x="58" y="40845"/>
                      <a:pt x="40716" y="177"/>
                      <a:pt x="90891" y="177"/>
                    </a:cubicBezTo>
                    <a:cubicBezTo>
                      <a:pt x="93540" y="177"/>
                      <a:pt x="96144" y="331"/>
                      <a:pt x="98749" y="547"/>
                    </a:cubicBezTo>
                    <a:cubicBezTo>
                      <a:pt x="98568" y="2917"/>
                      <a:pt x="98442" y="5323"/>
                      <a:pt x="98442" y="7747"/>
                    </a:cubicBezTo>
                    <a:cubicBezTo>
                      <a:pt x="98442" y="10459"/>
                      <a:pt x="98595" y="13091"/>
                      <a:pt x="98812" y="15722"/>
                    </a:cubicBezTo>
                    <a:cubicBezTo>
                      <a:pt x="96199" y="15470"/>
                      <a:pt x="93567" y="15334"/>
                      <a:pt x="90891" y="15334"/>
                    </a:cubicBezTo>
                    <a:cubicBezTo>
                      <a:pt x="49079" y="15334"/>
                      <a:pt x="15188" y="49199"/>
                      <a:pt x="15188" y="91002"/>
                    </a:cubicBezTo>
                    <a:cubicBezTo>
                      <a:pt x="15188" y="132814"/>
                      <a:pt x="49079" y="166705"/>
                      <a:pt x="90891" y="166705"/>
                    </a:cubicBezTo>
                    <a:cubicBezTo>
                      <a:pt x="132685" y="166705"/>
                      <a:pt x="166576" y="132814"/>
                      <a:pt x="166576" y="91002"/>
                    </a:cubicBezTo>
                    <a:cubicBezTo>
                      <a:pt x="166576" y="57435"/>
                      <a:pt x="144715" y="28995"/>
                      <a:pt x="114437" y="19083"/>
                    </a:cubicBezTo>
                    <a:cubicBezTo>
                      <a:pt x="113888" y="15379"/>
                      <a:pt x="113581" y="11586"/>
                      <a:pt x="113581" y="7747"/>
                    </a:cubicBezTo>
                    <a:cubicBezTo>
                      <a:pt x="113581" y="6170"/>
                      <a:pt x="113644" y="4647"/>
                      <a:pt x="113734" y="3088"/>
                    </a:cubicBezTo>
                    <a:cubicBezTo>
                      <a:pt x="152834" y="13244"/>
                      <a:pt x="181697" y="48766"/>
                      <a:pt x="181697" y="91002"/>
                    </a:cubicBezTo>
                    <a:cubicBezTo>
                      <a:pt x="181697" y="141167"/>
                      <a:pt x="141047" y="181808"/>
                      <a:pt x="90891" y="18180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1" name="任意多边形: 形状 40">
                <a:extLst>
                  <a:ext uri="{FF2B5EF4-FFF2-40B4-BE49-F238E27FC236}">
                    <a16:creationId xmlns:a16="http://schemas.microsoft.com/office/drawing/2014/main" id="{E40FD48B-2443-1E30-3716-982FD8B943E2}"/>
                  </a:ext>
                </a:extLst>
              </p:cNvPr>
              <p:cNvSpPr/>
              <p:nvPr/>
            </p:nvSpPr>
            <p:spPr>
              <a:xfrm flipV="1">
                <a:off x="11169682" y="1193162"/>
                <a:ext cx="141722" cy="141969"/>
              </a:xfrm>
              <a:custGeom>
                <a:avLst/>
                <a:gdLst>
                  <a:gd name="connsiteX0" fmla="*/ 90625 w 181332"/>
                  <a:gd name="connsiteY0" fmla="*/ 181826 h 181648"/>
                  <a:gd name="connsiteX1" fmla="*/ 116 w 181332"/>
                  <a:gd name="connsiteY1" fmla="*/ 98238 h 181648"/>
                  <a:gd name="connsiteX2" fmla="*/ 15093 w 181332"/>
                  <a:gd name="connsiteY2" fmla="*/ 95660 h 181648"/>
                  <a:gd name="connsiteX3" fmla="*/ 90625 w 181332"/>
                  <a:gd name="connsiteY3" fmla="*/ 166705 h 181648"/>
                  <a:gd name="connsiteX4" fmla="*/ 166328 w 181332"/>
                  <a:gd name="connsiteY4" fmla="*/ 91020 h 181648"/>
                  <a:gd name="connsiteX5" fmla="*/ 90625 w 181332"/>
                  <a:gd name="connsiteY5" fmla="*/ 15334 h 181648"/>
                  <a:gd name="connsiteX6" fmla="*/ 15795 w 181332"/>
                  <a:gd name="connsiteY6" fmla="*/ 79674 h 181648"/>
                  <a:gd name="connsiteX7" fmla="*/ 170 w 181332"/>
                  <a:gd name="connsiteY7" fmla="*/ 83000 h 181648"/>
                  <a:gd name="connsiteX8" fmla="*/ 90625 w 181332"/>
                  <a:gd name="connsiteY8" fmla="*/ 177 h 181648"/>
                  <a:gd name="connsiteX9" fmla="*/ 181449 w 181332"/>
                  <a:gd name="connsiteY9" fmla="*/ 91020 h 181648"/>
                  <a:gd name="connsiteX10" fmla="*/ 90625 w 181332"/>
                  <a:gd name="connsiteY10" fmla="*/ 181826 h 18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1332" h="181648">
                    <a:moveTo>
                      <a:pt x="90625" y="181826"/>
                    </a:moveTo>
                    <a:cubicBezTo>
                      <a:pt x="42901" y="181826"/>
                      <a:pt x="3802" y="145024"/>
                      <a:pt x="116" y="98238"/>
                    </a:cubicBezTo>
                    <a:cubicBezTo>
                      <a:pt x="5234" y="97796"/>
                      <a:pt x="10245" y="96940"/>
                      <a:pt x="15093" y="95660"/>
                    </a:cubicBezTo>
                    <a:cubicBezTo>
                      <a:pt x="17499" y="135292"/>
                      <a:pt x="50399" y="166705"/>
                      <a:pt x="90625" y="166705"/>
                    </a:cubicBezTo>
                    <a:cubicBezTo>
                      <a:pt x="132446" y="166705"/>
                      <a:pt x="166328" y="132814"/>
                      <a:pt x="166328" y="91020"/>
                    </a:cubicBezTo>
                    <a:cubicBezTo>
                      <a:pt x="166328" y="49199"/>
                      <a:pt x="132446" y="15334"/>
                      <a:pt x="90625" y="15334"/>
                    </a:cubicBezTo>
                    <a:cubicBezTo>
                      <a:pt x="52696" y="15334"/>
                      <a:pt x="21247" y="43260"/>
                      <a:pt x="15795" y="79674"/>
                    </a:cubicBezTo>
                    <a:cubicBezTo>
                      <a:pt x="10803" y="81306"/>
                      <a:pt x="5559" y="82423"/>
                      <a:pt x="170" y="83000"/>
                    </a:cubicBezTo>
                    <a:cubicBezTo>
                      <a:pt x="4216" y="36610"/>
                      <a:pt x="43172" y="177"/>
                      <a:pt x="90625" y="177"/>
                    </a:cubicBezTo>
                    <a:cubicBezTo>
                      <a:pt x="140781" y="177"/>
                      <a:pt x="181449" y="40845"/>
                      <a:pt x="181449" y="91020"/>
                    </a:cubicBezTo>
                    <a:cubicBezTo>
                      <a:pt x="181449" y="141167"/>
                      <a:pt x="140781" y="181826"/>
                      <a:pt x="90625" y="18182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2" name="任意多边形: 形状 41">
                <a:extLst>
                  <a:ext uri="{FF2B5EF4-FFF2-40B4-BE49-F238E27FC236}">
                    <a16:creationId xmlns:a16="http://schemas.microsoft.com/office/drawing/2014/main" id="{9C15C1FE-0941-2980-2656-96E6F407D67E}"/>
                  </a:ext>
                </a:extLst>
              </p:cNvPr>
              <p:cNvSpPr/>
              <p:nvPr/>
            </p:nvSpPr>
            <p:spPr>
              <a:xfrm flipV="1">
                <a:off x="11015873" y="1193162"/>
                <a:ext cx="141736" cy="139694"/>
              </a:xfrm>
              <a:custGeom>
                <a:avLst/>
                <a:gdLst>
                  <a:gd name="connsiteX0" fmla="*/ 90614 w 181350"/>
                  <a:gd name="connsiteY0" fmla="*/ 178915 h 178737"/>
                  <a:gd name="connsiteX1" fmla="*/ 87 w 181350"/>
                  <a:gd name="connsiteY1" fmla="*/ 95327 h 178737"/>
                  <a:gd name="connsiteX2" fmla="*/ 15082 w 181350"/>
                  <a:gd name="connsiteY2" fmla="*/ 92749 h 178737"/>
                  <a:gd name="connsiteX3" fmla="*/ 90614 w 181350"/>
                  <a:gd name="connsiteY3" fmla="*/ 163794 h 178737"/>
                  <a:gd name="connsiteX4" fmla="*/ 166299 w 181350"/>
                  <a:gd name="connsiteY4" fmla="*/ 88109 h 178737"/>
                  <a:gd name="connsiteX5" fmla="*/ 114178 w 181350"/>
                  <a:gd name="connsiteY5" fmla="*/ 16172 h 178737"/>
                  <a:gd name="connsiteX6" fmla="*/ 113322 w 181350"/>
                  <a:gd name="connsiteY6" fmla="*/ 4836 h 178737"/>
                  <a:gd name="connsiteX7" fmla="*/ 113475 w 181350"/>
                  <a:gd name="connsiteY7" fmla="*/ 177 h 178737"/>
                  <a:gd name="connsiteX8" fmla="*/ 181438 w 181350"/>
                  <a:gd name="connsiteY8" fmla="*/ 88109 h 178737"/>
                  <a:gd name="connsiteX9" fmla="*/ 90614 w 181350"/>
                  <a:gd name="connsiteY9" fmla="*/ 178915 h 17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0" h="178737">
                    <a:moveTo>
                      <a:pt x="90614" y="178915"/>
                    </a:moveTo>
                    <a:cubicBezTo>
                      <a:pt x="42872" y="178915"/>
                      <a:pt x="3763" y="142068"/>
                      <a:pt x="87" y="95327"/>
                    </a:cubicBezTo>
                    <a:cubicBezTo>
                      <a:pt x="5223" y="94867"/>
                      <a:pt x="10215" y="93993"/>
                      <a:pt x="15082" y="92749"/>
                    </a:cubicBezTo>
                    <a:cubicBezTo>
                      <a:pt x="17488" y="132381"/>
                      <a:pt x="50369" y="163794"/>
                      <a:pt x="90614" y="163794"/>
                    </a:cubicBezTo>
                    <a:cubicBezTo>
                      <a:pt x="132417" y="163794"/>
                      <a:pt x="166299" y="129903"/>
                      <a:pt x="166299" y="88109"/>
                    </a:cubicBezTo>
                    <a:cubicBezTo>
                      <a:pt x="166299" y="54524"/>
                      <a:pt x="144438" y="26084"/>
                      <a:pt x="114178" y="16172"/>
                    </a:cubicBezTo>
                    <a:cubicBezTo>
                      <a:pt x="113637" y="12450"/>
                      <a:pt x="113322" y="8675"/>
                      <a:pt x="113322" y="4836"/>
                    </a:cubicBezTo>
                    <a:cubicBezTo>
                      <a:pt x="113322" y="3268"/>
                      <a:pt x="113367" y="1736"/>
                      <a:pt x="113475" y="177"/>
                    </a:cubicBezTo>
                    <a:cubicBezTo>
                      <a:pt x="152557" y="10333"/>
                      <a:pt x="181438" y="45855"/>
                      <a:pt x="181438" y="88109"/>
                    </a:cubicBezTo>
                    <a:cubicBezTo>
                      <a:pt x="181438" y="138256"/>
                      <a:pt x="140779" y="178915"/>
                      <a:pt x="90614" y="17891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14B01B0B-5F7B-DCF2-21F4-1F8D5B8196CD}"/>
                  </a:ext>
                </a:extLst>
              </p:cNvPr>
              <p:cNvSpPr/>
              <p:nvPr/>
            </p:nvSpPr>
            <p:spPr>
              <a:xfrm flipV="1">
                <a:off x="11015923" y="1270408"/>
                <a:ext cx="76900" cy="64716"/>
              </a:xfrm>
              <a:custGeom>
                <a:avLst/>
                <a:gdLst>
                  <a:gd name="connsiteX0" fmla="*/ 98110 w 98393"/>
                  <a:gd name="connsiteY0" fmla="*/ 7740 h 82804"/>
                  <a:gd name="connsiteX1" fmla="*/ 98480 w 98393"/>
                  <a:gd name="connsiteY1" fmla="*/ 15715 h 82804"/>
                  <a:gd name="connsiteX2" fmla="*/ 90541 w 98393"/>
                  <a:gd name="connsiteY2" fmla="*/ 15328 h 82804"/>
                  <a:gd name="connsiteX3" fmla="*/ 15676 w 98393"/>
                  <a:gd name="connsiteY3" fmla="*/ 79659 h 82804"/>
                  <a:gd name="connsiteX4" fmla="*/ 86 w 98393"/>
                  <a:gd name="connsiteY4" fmla="*/ 82975 h 82804"/>
                  <a:gd name="connsiteX5" fmla="*/ 90541 w 98393"/>
                  <a:gd name="connsiteY5" fmla="*/ 171 h 82804"/>
                  <a:gd name="connsiteX6" fmla="*/ 98399 w 98393"/>
                  <a:gd name="connsiteY6" fmla="*/ 540 h 82804"/>
                  <a:gd name="connsiteX7" fmla="*/ 98110 w 98393"/>
                  <a:gd name="connsiteY7" fmla="*/ 7740 h 8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93" h="82804">
                    <a:moveTo>
                      <a:pt x="98110" y="7740"/>
                    </a:moveTo>
                    <a:cubicBezTo>
                      <a:pt x="98110" y="10453"/>
                      <a:pt x="98245" y="13084"/>
                      <a:pt x="98480" y="15715"/>
                    </a:cubicBezTo>
                    <a:cubicBezTo>
                      <a:pt x="95857" y="15463"/>
                      <a:pt x="93217" y="15328"/>
                      <a:pt x="90541" y="15328"/>
                    </a:cubicBezTo>
                    <a:cubicBezTo>
                      <a:pt x="52586" y="15328"/>
                      <a:pt x="21163" y="43254"/>
                      <a:pt x="15676" y="79659"/>
                    </a:cubicBezTo>
                    <a:cubicBezTo>
                      <a:pt x="10683" y="81299"/>
                      <a:pt x="5475" y="82407"/>
                      <a:pt x="86" y="82975"/>
                    </a:cubicBezTo>
                    <a:cubicBezTo>
                      <a:pt x="4132" y="36603"/>
                      <a:pt x="43079" y="171"/>
                      <a:pt x="90541" y="171"/>
                    </a:cubicBezTo>
                    <a:cubicBezTo>
                      <a:pt x="93190" y="171"/>
                      <a:pt x="95812" y="324"/>
                      <a:pt x="98399" y="540"/>
                    </a:cubicBezTo>
                    <a:cubicBezTo>
                      <a:pt x="98200" y="2910"/>
                      <a:pt x="98110" y="5316"/>
                      <a:pt x="98110" y="77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CF6BE027-A989-252C-FD92-F7570E45DCF6}"/>
                  </a:ext>
                </a:extLst>
              </p:cNvPr>
              <p:cNvSpPr/>
              <p:nvPr/>
            </p:nvSpPr>
            <p:spPr>
              <a:xfrm flipV="1">
                <a:off x="11035939" y="879106"/>
                <a:ext cx="101360" cy="37392"/>
              </a:xfrm>
              <a:custGeom>
                <a:avLst/>
                <a:gdLst>
                  <a:gd name="connsiteX0" fmla="*/ 103919 w 129689"/>
                  <a:gd name="connsiteY0" fmla="*/ 45751 h 47843"/>
                  <a:gd name="connsiteX1" fmla="*/ 64936 w 129689"/>
                  <a:gd name="connsiteY1" fmla="*/ 38614 h 47843"/>
                  <a:gd name="connsiteX2" fmla="*/ 25953 w 129689"/>
                  <a:gd name="connsiteY2" fmla="*/ 45751 h 47843"/>
                  <a:gd name="connsiteX3" fmla="*/ 91 w 129689"/>
                  <a:gd name="connsiteY3" fmla="*/ 40921 h 47843"/>
                  <a:gd name="connsiteX4" fmla="*/ 64936 w 129689"/>
                  <a:gd name="connsiteY4" fmla="*/ 100 h 47843"/>
                  <a:gd name="connsiteX5" fmla="*/ 129781 w 129689"/>
                  <a:gd name="connsiteY5" fmla="*/ 40921 h 47843"/>
                  <a:gd name="connsiteX6" fmla="*/ 103919 w 129689"/>
                  <a:gd name="connsiteY6" fmla="*/ 45751 h 4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89" h="47843">
                    <a:moveTo>
                      <a:pt x="103919" y="45751"/>
                    </a:moveTo>
                    <a:cubicBezTo>
                      <a:pt x="94421" y="49284"/>
                      <a:pt x="78444" y="49608"/>
                      <a:pt x="64936" y="38614"/>
                    </a:cubicBezTo>
                    <a:cubicBezTo>
                      <a:pt x="51428" y="49608"/>
                      <a:pt x="35451" y="49284"/>
                      <a:pt x="25953" y="45751"/>
                    </a:cubicBezTo>
                    <a:cubicBezTo>
                      <a:pt x="18014" y="42796"/>
                      <a:pt x="11788" y="40822"/>
                      <a:pt x="91" y="40921"/>
                    </a:cubicBezTo>
                    <a:cubicBezTo>
                      <a:pt x="11680" y="16762"/>
                      <a:pt x="36370" y="100"/>
                      <a:pt x="64936" y="100"/>
                    </a:cubicBezTo>
                    <a:cubicBezTo>
                      <a:pt x="93502" y="100"/>
                      <a:pt x="118192" y="16762"/>
                      <a:pt x="129781" y="40921"/>
                    </a:cubicBezTo>
                    <a:cubicBezTo>
                      <a:pt x="118084" y="40822"/>
                      <a:pt x="111857" y="42796"/>
                      <a:pt x="103919" y="45751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29CF2E68-7DCB-C920-6EA2-BB389C38FBA9}"/>
                  </a:ext>
                </a:extLst>
              </p:cNvPr>
              <p:cNvSpPr/>
              <p:nvPr/>
            </p:nvSpPr>
            <p:spPr>
              <a:xfrm flipV="1">
                <a:off x="10809955" y="406401"/>
                <a:ext cx="553327" cy="546037"/>
              </a:xfrm>
              <a:custGeom>
                <a:avLst/>
                <a:gdLst>
                  <a:gd name="connsiteX0" fmla="*/ 354084 w 707976"/>
                  <a:gd name="connsiteY0" fmla="*/ 698745 h 698649"/>
                  <a:gd name="connsiteX1" fmla="*/ 87 w 707976"/>
                  <a:gd name="connsiteY1" fmla="*/ 344748 h 698649"/>
                  <a:gd name="connsiteX2" fmla="*/ 272965 w 707976"/>
                  <a:gd name="connsiteY2" fmla="*/ 95 h 698649"/>
                  <a:gd name="connsiteX3" fmla="*/ 157927 w 707976"/>
                  <a:gd name="connsiteY3" fmla="*/ 346775 h 698649"/>
                  <a:gd name="connsiteX4" fmla="*/ 249626 w 707976"/>
                  <a:gd name="connsiteY4" fmla="*/ 228079 h 698649"/>
                  <a:gd name="connsiteX5" fmla="*/ 364969 w 707976"/>
                  <a:gd name="connsiteY5" fmla="*/ 651580 h 698649"/>
                  <a:gd name="connsiteX6" fmla="*/ 464616 w 707976"/>
                  <a:gd name="connsiteY6" fmla="*/ 419460 h 698649"/>
                  <a:gd name="connsiteX7" fmla="*/ 480277 w 707976"/>
                  <a:gd name="connsiteY7" fmla="*/ 127839 h 698649"/>
                  <a:gd name="connsiteX8" fmla="*/ 570498 w 707976"/>
                  <a:gd name="connsiteY8" fmla="*/ 183735 h 698649"/>
                  <a:gd name="connsiteX9" fmla="*/ 435185 w 707976"/>
                  <a:gd name="connsiteY9" fmla="*/ 95 h 698649"/>
                  <a:gd name="connsiteX10" fmla="*/ 708063 w 707976"/>
                  <a:gd name="connsiteY10" fmla="*/ 344748 h 698649"/>
                  <a:gd name="connsiteX11" fmla="*/ 354084 w 707976"/>
                  <a:gd name="connsiteY11" fmla="*/ 698745 h 69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7976" h="698649">
                    <a:moveTo>
                      <a:pt x="354084" y="698745"/>
                    </a:moveTo>
                    <a:cubicBezTo>
                      <a:pt x="158585" y="698745"/>
                      <a:pt x="87" y="540255"/>
                      <a:pt x="87" y="344748"/>
                    </a:cubicBezTo>
                    <a:cubicBezTo>
                      <a:pt x="87" y="177166"/>
                      <a:pt x="116557" y="36771"/>
                      <a:pt x="272965" y="95"/>
                    </a:cubicBezTo>
                    <a:cubicBezTo>
                      <a:pt x="148673" y="66589"/>
                      <a:pt x="97994" y="219059"/>
                      <a:pt x="157927" y="346775"/>
                    </a:cubicBezTo>
                    <a:cubicBezTo>
                      <a:pt x="167615" y="296339"/>
                      <a:pt x="200497" y="251400"/>
                      <a:pt x="249626" y="228079"/>
                    </a:cubicBezTo>
                    <a:cubicBezTo>
                      <a:pt x="185547" y="377954"/>
                      <a:pt x="232730" y="554142"/>
                      <a:pt x="364969" y="651580"/>
                    </a:cubicBezTo>
                    <a:cubicBezTo>
                      <a:pt x="338954" y="562504"/>
                      <a:pt x="378910" y="480997"/>
                      <a:pt x="464616" y="419460"/>
                    </a:cubicBezTo>
                    <a:cubicBezTo>
                      <a:pt x="562649" y="349082"/>
                      <a:pt x="566794" y="205470"/>
                      <a:pt x="480277" y="127839"/>
                    </a:cubicBezTo>
                    <a:cubicBezTo>
                      <a:pt x="514646" y="135841"/>
                      <a:pt x="546618" y="154764"/>
                      <a:pt x="570498" y="183735"/>
                    </a:cubicBezTo>
                    <a:cubicBezTo>
                      <a:pt x="555764" y="107825"/>
                      <a:pt x="508167" y="39141"/>
                      <a:pt x="435185" y="95"/>
                    </a:cubicBezTo>
                    <a:cubicBezTo>
                      <a:pt x="591602" y="36771"/>
                      <a:pt x="708063" y="177166"/>
                      <a:pt x="708063" y="344748"/>
                    </a:cubicBezTo>
                    <a:cubicBezTo>
                      <a:pt x="708063" y="540255"/>
                      <a:pt x="549582" y="698745"/>
                      <a:pt x="354084" y="69874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507C8C1E-D13B-61B4-510A-EFA885654595}"/>
                  </a:ext>
                </a:extLst>
              </p:cNvPr>
              <p:cNvSpPr/>
              <p:nvPr/>
            </p:nvSpPr>
            <p:spPr>
              <a:xfrm flipV="1">
                <a:off x="11288389" y="932000"/>
                <a:ext cx="37446" cy="20452"/>
              </a:xfrm>
              <a:custGeom>
                <a:avLst/>
                <a:gdLst>
                  <a:gd name="connsiteX0" fmla="*/ 126 w 47912"/>
                  <a:gd name="connsiteY0" fmla="*/ 23257 h 26168"/>
                  <a:gd name="connsiteX1" fmla="*/ 6812 w 47912"/>
                  <a:gd name="connsiteY1" fmla="*/ 23257 h 26168"/>
                  <a:gd name="connsiteX2" fmla="*/ 6812 w 47912"/>
                  <a:gd name="connsiteY2" fmla="*/ 108 h 26168"/>
                  <a:gd name="connsiteX3" fmla="*/ 10029 w 47912"/>
                  <a:gd name="connsiteY3" fmla="*/ 108 h 26168"/>
                  <a:gd name="connsiteX4" fmla="*/ 10029 w 47912"/>
                  <a:gd name="connsiteY4" fmla="*/ 23257 h 26168"/>
                  <a:gd name="connsiteX5" fmla="*/ 16716 w 47912"/>
                  <a:gd name="connsiteY5" fmla="*/ 23257 h 26168"/>
                  <a:gd name="connsiteX6" fmla="*/ 16716 w 47912"/>
                  <a:gd name="connsiteY6" fmla="*/ 26276 h 26168"/>
                  <a:gd name="connsiteX7" fmla="*/ 126 w 47912"/>
                  <a:gd name="connsiteY7" fmla="*/ 26276 h 26168"/>
                  <a:gd name="connsiteX8" fmla="*/ 46308 w 47912"/>
                  <a:gd name="connsiteY8" fmla="*/ 26276 h 26168"/>
                  <a:gd name="connsiteX9" fmla="*/ 35396 w 47912"/>
                  <a:gd name="connsiteY9" fmla="*/ 20518 h 26168"/>
                  <a:gd name="connsiteX10" fmla="*/ 24483 w 47912"/>
                  <a:gd name="connsiteY10" fmla="*/ 26276 h 26168"/>
                  <a:gd name="connsiteX11" fmla="*/ 22753 w 47912"/>
                  <a:gd name="connsiteY11" fmla="*/ 26276 h 26168"/>
                  <a:gd name="connsiteX12" fmla="*/ 22753 w 47912"/>
                  <a:gd name="connsiteY12" fmla="*/ 108 h 26168"/>
                  <a:gd name="connsiteX13" fmla="*/ 25979 w 47912"/>
                  <a:gd name="connsiteY13" fmla="*/ 108 h 26168"/>
                  <a:gd name="connsiteX14" fmla="*/ 25979 w 47912"/>
                  <a:gd name="connsiteY14" fmla="*/ 23050 h 26168"/>
                  <a:gd name="connsiteX15" fmla="*/ 26096 w 47912"/>
                  <a:gd name="connsiteY15" fmla="*/ 23050 h 26168"/>
                  <a:gd name="connsiteX16" fmla="*/ 33792 w 47912"/>
                  <a:gd name="connsiteY16" fmla="*/ 14679 h 26168"/>
                  <a:gd name="connsiteX17" fmla="*/ 33792 w 47912"/>
                  <a:gd name="connsiteY17" fmla="*/ 8164 h 26168"/>
                  <a:gd name="connsiteX18" fmla="*/ 37009 w 47912"/>
                  <a:gd name="connsiteY18" fmla="*/ 8164 h 26168"/>
                  <a:gd name="connsiteX19" fmla="*/ 37009 w 47912"/>
                  <a:gd name="connsiteY19" fmla="*/ 14679 h 26168"/>
                  <a:gd name="connsiteX20" fmla="*/ 44695 w 47912"/>
                  <a:gd name="connsiteY20" fmla="*/ 23050 h 26168"/>
                  <a:gd name="connsiteX21" fmla="*/ 44813 w 47912"/>
                  <a:gd name="connsiteY21" fmla="*/ 23050 h 26168"/>
                  <a:gd name="connsiteX22" fmla="*/ 44813 w 47912"/>
                  <a:gd name="connsiteY22" fmla="*/ 108 h 26168"/>
                  <a:gd name="connsiteX23" fmla="*/ 48039 w 47912"/>
                  <a:gd name="connsiteY23" fmla="*/ 108 h 26168"/>
                  <a:gd name="connsiteX24" fmla="*/ 48039 w 47912"/>
                  <a:gd name="connsiteY24" fmla="*/ 26276 h 2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12" h="26168">
                    <a:moveTo>
                      <a:pt x="126" y="23257"/>
                    </a:moveTo>
                    <a:lnTo>
                      <a:pt x="6812" y="23257"/>
                    </a:lnTo>
                    <a:lnTo>
                      <a:pt x="6812" y="108"/>
                    </a:lnTo>
                    <a:lnTo>
                      <a:pt x="10029" y="108"/>
                    </a:lnTo>
                    <a:lnTo>
                      <a:pt x="10029" y="23257"/>
                    </a:lnTo>
                    <a:lnTo>
                      <a:pt x="16716" y="23257"/>
                    </a:lnTo>
                    <a:lnTo>
                      <a:pt x="16716" y="26276"/>
                    </a:lnTo>
                    <a:lnTo>
                      <a:pt x="126" y="26276"/>
                    </a:lnTo>
                    <a:close/>
                    <a:moveTo>
                      <a:pt x="46308" y="26276"/>
                    </a:moveTo>
                    <a:cubicBezTo>
                      <a:pt x="41316" y="26276"/>
                      <a:pt x="37333" y="24104"/>
                      <a:pt x="35396" y="20518"/>
                    </a:cubicBezTo>
                    <a:cubicBezTo>
                      <a:pt x="33467" y="24104"/>
                      <a:pt x="29484" y="26276"/>
                      <a:pt x="24483" y="26276"/>
                    </a:cubicBezTo>
                    <a:lnTo>
                      <a:pt x="22753" y="26276"/>
                    </a:lnTo>
                    <a:lnTo>
                      <a:pt x="22753" y="108"/>
                    </a:lnTo>
                    <a:lnTo>
                      <a:pt x="25979" y="108"/>
                    </a:lnTo>
                    <a:lnTo>
                      <a:pt x="25979" y="23050"/>
                    </a:lnTo>
                    <a:lnTo>
                      <a:pt x="26096" y="23050"/>
                    </a:lnTo>
                    <a:cubicBezTo>
                      <a:pt x="30773" y="23050"/>
                      <a:pt x="33792" y="19752"/>
                      <a:pt x="33792" y="14679"/>
                    </a:cubicBezTo>
                    <a:lnTo>
                      <a:pt x="33792" y="8164"/>
                    </a:lnTo>
                    <a:lnTo>
                      <a:pt x="37009" y="8164"/>
                    </a:lnTo>
                    <a:lnTo>
                      <a:pt x="37009" y="14679"/>
                    </a:lnTo>
                    <a:cubicBezTo>
                      <a:pt x="37009" y="19752"/>
                      <a:pt x="40028" y="23050"/>
                      <a:pt x="44695" y="23050"/>
                    </a:cubicBezTo>
                    <a:lnTo>
                      <a:pt x="44813" y="23050"/>
                    </a:lnTo>
                    <a:lnTo>
                      <a:pt x="44813" y="108"/>
                    </a:lnTo>
                    <a:lnTo>
                      <a:pt x="48039" y="108"/>
                    </a:lnTo>
                    <a:lnTo>
                      <a:pt x="48039" y="2627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050EFF77-1B15-AB46-30EE-65E450A47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3" t="6006" r="22678" b="20167"/>
          <a:stretch/>
        </p:blipFill>
        <p:spPr>
          <a:xfrm>
            <a:off x="11010900" y="3889893"/>
            <a:ext cx="508000" cy="540000"/>
          </a:xfrm>
          <a:prstGeom prst="rect">
            <a:avLst/>
          </a:prstGeom>
          <a:effectLst>
            <a:outerShdw blurRad="381000" dist="127000" dir="2700000" sx="124000" sy="124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48" name="标题 4">
            <a:extLst>
              <a:ext uri="{FF2B5EF4-FFF2-40B4-BE49-F238E27FC236}">
                <a16:creationId xmlns:a16="http://schemas.microsoft.com/office/drawing/2014/main" id="{31912203-4DED-4E22-8A23-05E3C88E0AE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54308" y="1028700"/>
            <a:ext cx="5364592" cy="2520000"/>
          </a:xfrm>
          <a:prstGeom prst="rect">
            <a:avLst/>
          </a:prstGeom>
          <a:effectLst>
            <a:outerShdw blurRad="190500" dist="63500" dir="2700000" algn="tl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4800">
                <a:ln w="19050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9" name="副标题 8">
            <a:extLst>
              <a:ext uri="{FF2B5EF4-FFF2-40B4-BE49-F238E27FC236}">
                <a16:creationId xmlns:a16="http://schemas.microsoft.com/office/drawing/2014/main" id="{7EFB125A-449C-F222-7669-4BD5AD6B5921}"/>
              </a:ext>
            </a:extLst>
          </p:cNvPr>
          <p:cNvSpPr>
            <a:spLocks noGrp="1"/>
          </p:cNvSpPr>
          <p:nvPr userDrawn="1">
            <p:ph type="subTitle" sz="quarter" idx="1" hasCustomPrompt="1"/>
          </p:nvPr>
        </p:nvSpPr>
        <p:spPr>
          <a:xfrm>
            <a:off x="6154308" y="3889893"/>
            <a:ext cx="4731280" cy="540000"/>
          </a:xfrm>
          <a:prstGeom prst="roundRect">
            <a:avLst>
              <a:gd name="adj" fmla="val 20053"/>
            </a:avLst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85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lang="en-US" sz="2000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zh-CN" altLang="en-US" dirty="0"/>
              <a:t>Click to add subtitle</a:t>
            </a:r>
            <a:endParaRPr lang="en-US" dirty="0"/>
          </a:p>
        </p:txBody>
      </p:sp>
      <p:sp>
        <p:nvSpPr>
          <p:cNvPr id="50" name="文本占位符 3">
            <a:extLst>
              <a:ext uri="{FF2B5EF4-FFF2-40B4-BE49-F238E27FC236}">
                <a16:creationId xmlns:a16="http://schemas.microsoft.com/office/drawing/2014/main" id="{85DDFFDB-992B-2255-5744-B7937368677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908053" y="6176603"/>
            <a:ext cx="8301392" cy="288000"/>
          </a:xfrm>
        </p:spPr>
        <p:txBody>
          <a:bodyPr anchor="ctr"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1" name="文本占位符 4">
            <a:extLst>
              <a:ext uri="{FF2B5EF4-FFF2-40B4-BE49-F238E27FC236}">
                <a16:creationId xmlns:a16="http://schemas.microsoft.com/office/drawing/2014/main" id="{7D6C04DB-04C2-94CB-EB0E-612C4BD1838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363652" y="6176603"/>
            <a:ext cx="1155248" cy="288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OfficePLUS.cn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3C42E79F-CE07-01A3-C948-713EB7416A5E}"/>
              </a:ext>
            </a:extLst>
          </p:cNvPr>
          <p:cNvCxnSpPr>
            <a:cxnSpLocks/>
          </p:cNvCxnSpPr>
          <p:nvPr userDrawn="1"/>
        </p:nvCxnSpPr>
        <p:spPr>
          <a:xfrm>
            <a:off x="10286548" y="6248603"/>
            <a:ext cx="0" cy="144000"/>
          </a:xfrm>
          <a:prstGeom prst="line">
            <a:avLst/>
          </a:prstGeom>
          <a:ln w="1270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图片 64">
            <a:extLst>
              <a:ext uri="{FF2B5EF4-FFF2-40B4-BE49-F238E27FC236}">
                <a16:creationId xmlns:a16="http://schemas.microsoft.com/office/drawing/2014/main" id="{7D3A7BAB-586B-2300-CF3B-79970A624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247" t="6726" r="7510" b="9074"/>
          <a:stretch/>
        </p:blipFill>
        <p:spPr>
          <a:xfrm>
            <a:off x="764563" y="1462090"/>
            <a:ext cx="5273130" cy="4413616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 preserve="1" userDrawn="1">
  <p:cSld name="Agenda">
    <p:bg>
      <p:bgPr>
        <a:gradFill>
          <a:gsLst>
            <a:gs pos="0">
              <a:schemeClr val="accent1"/>
            </a:gs>
            <a:gs pos="49000">
              <a:schemeClr val="accent1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B3F48315-0675-4B97-EC29-9603282F3A2A}"/>
              </a:ext>
            </a:extLst>
          </p:cNvPr>
          <p:cNvGrpSpPr/>
          <p:nvPr userDrawn="1"/>
        </p:nvGrpSpPr>
        <p:grpSpPr>
          <a:xfrm>
            <a:off x="0" y="1028700"/>
            <a:ext cx="12192000" cy="5829300"/>
            <a:chOff x="0" y="1028700"/>
            <a:chExt cx="12192000" cy="58293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200F201-5CDF-F585-E5B1-D5621594D6DF}"/>
                </a:ext>
              </a:extLst>
            </p:cNvPr>
            <p:cNvGrpSpPr/>
            <p:nvPr userDrawn="1"/>
          </p:nvGrpSpPr>
          <p:grpSpPr>
            <a:xfrm>
              <a:off x="0" y="4566832"/>
              <a:ext cx="12192000" cy="2291168"/>
              <a:chOff x="0" y="4566832"/>
              <a:chExt cx="12192000" cy="2291168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8CC4B44B-4AB2-D8E1-B34F-39F8BD46B870}"/>
                  </a:ext>
                </a:extLst>
              </p:cNvPr>
              <p:cNvSpPr/>
              <p:nvPr/>
            </p:nvSpPr>
            <p:spPr>
              <a:xfrm>
                <a:off x="0" y="4566832"/>
                <a:ext cx="12192000" cy="912910"/>
              </a:xfrm>
              <a:custGeom>
                <a:avLst/>
                <a:gdLst>
                  <a:gd name="connsiteX0" fmla="*/ 193623 w 12192000"/>
                  <a:gd name="connsiteY0" fmla="*/ 671558 h 912910"/>
                  <a:gd name="connsiteX1" fmla="*/ 19876 w 12192000"/>
                  <a:gd name="connsiteY1" fmla="*/ 752353 h 912910"/>
                  <a:gd name="connsiteX2" fmla="*/ 0 w 12192000"/>
                  <a:gd name="connsiteY2" fmla="*/ 760693 h 912910"/>
                  <a:gd name="connsiteX3" fmla="*/ 0 w 12192000"/>
                  <a:gd name="connsiteY3" fmla="*/ 756772 h 912910"/>
                  <a:gd name="connsiteX4" fmla="*/ 170722 w 12192000"/>
                  <a:gd name="connsiteY4" fmla="*/ 680378 h 912910"/>
                  <a:gd name="connsiteX5" fmla="*/ 12192000 w 12192000"/>
                  <a:gd name="connsiteY5" fmla="*/ 0 h 912910"/>
                  <a:gd name="connsiteX6" fmla="*/ 12192000 w 12192000"/>
                  <a:gd name="connsiteY6" fmla="*/ 339934 h 912910"/>
                  <a:gd name="connsiteX7" fmla="*/ 12039018 w 12192000"/>
                  <a:gd name="connsiteY7" fmla="*/ 407738 h 912910"/>
                  <a:gd name="connsiteX8" fmla="*/ 9390318 w 12192000"/>
                  <a:gd name="connsiteY8" fmla="*/ 912805 h 912910"/>
                  <a:gd name="connsiteX9" fmla="*/ 4865950 w 12192000"/>
                  <a:gd name="connsiteY9" fmla="*/ 327563 h 912910"/>
                  <a:gd name="connsiteX10" fmla="*/ 2536440 w 12192000"/>
                  <a:gd name="connsiteY10" fmla="*/ 167642 h 912910"/>
                  <a:gd name="connsiteX11" fmla="*/ 489929 w 12192000"/>
                  <a:gd name="connsiteY11" fmla="*/ 557439 h 912910"/>
                  <a:gd name="connsiteX12" fmla="*/ 193623 w 12192000"/>
                  <a:gd name="connsiteY12" fmla="*/ 671558 h 912910"/>
                  <a:gd name="connsiteX13" fmla="*/ 324035 w 12192000"/>
                  <a:gd name="connsiteY13" fmla="*/ 610915 h 912910"/>
                  <a:gd name="connsiteX14" fmla="*/ 2645073 w 12192000"/>
                  <a:gd name="connsiteY14" fmla="*/ 69714 h 912910"/>
                  <a:gd name="connsiteX15" fmla="*/ 4907522 w 12192000"/>
                  <a:gd name="connsiteY15" fmla="*/ 187474 h 912910"/>
                  <a:gd name="connsiteX16" fmla="*/ 9304812 w 12192000"/>
                  <a:gd name="connsiteY16" fmla="*/ 678349 h 912910"/>
                  <a:gd name="connsiteX17" fmla="*/ 11888638 w 12192000"/>
                  <a:gd name="connsiteY17" fmla="*/ 139843 h 91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192000" h="912910">
                    <a:moveTo>
                      <a:pt x="193623" y="671558"/>
                    </a:moveTo>
                    <a:lnTo>
                      <a:pt x="19876" y="752353"/>
                    </a:lnTo>
                    <a:lnTo>
                      <a:pt x="0" y="760693"/>
                    </a:lnTo>
                    <a:lnTo>
                      <a:pt x="0" y="756772"/>
                    </a:lnTo>
                    <a:lnTo>
                      <a:pt x="170722" y="680378"/>
                    </a:lnTo>
                    <a:close/>
                    <a:moveTo>
                      <a:pt x="12192000" y="0"/>
                    </a:moveTo>
                    <a:lnTo>
                      <a:pt x="12192000" y="339934"/>
                    </a:lnTo>
                    <a:lnTo>
                      <a:pt x="12039018" y="407738"/>
                    </a:lnTo>
                    <a:cubicBezTo>
                      <a:pt x="11215614" y="743366"/>
                      <a:pt x="10317275" y="908438"/>
                      <a:pt x="9390318" y="912805"/>
                    </a:cubicBezTo>
                    <a:cubicBezTo>
                      <a:pt x="7853530" y="920059"/>
                      <a:pt x="6365726" y="550173"/>
                      <a:pt x="4865950" y="327563"/>
                    </a:cubicBezTo>
                    <a:cubicBezTo>
                      <a:pt x="4098513" y="213629"/>
                      <a:pt x="3317721" y="135099"/>
                      <a:pt x="2536440" y="167642"/>
                    </a:cubicBezTo>
                    <a:cubicBezTo>
                      <a:pt x="1825182" y="197241"/>
                      <a:pt x="1135797" y="327987"/>
                      <a:pt x="489929" y="557439"/>
                    </a:cubicBezTo>
                    <a:lnTo>
                      <a:pt x="193623" y="671558"/>
                    </a:lnTo>
                    <a:lnTo>
                      <a:pt x="324035" y="610915"/>
                    </a:lnTo>
                    <a:cubicBezTo>
                      <a:pt x="1043287" y="299233"/>
                      <a:pt x="1827814" y="116299"/>
                      <a:pt x="2645073" y="69714"/>
                    </a:cubicBezTo>
                    <a:cubicBezTo>
                      <a:pt x="3401923" y="26589"/>
                      <a:pt x="4160484" y="89512"/>
                      <a:pt x="4907522" y="187474"/>
                    </a:cubicBezTo>
                    <a:cubicBezTo>
                      <a:pt x="6365929" y="378673"/>
                      <a:pt x="7816112" y="711491"/>
                      <a:pt x="9304812" y="678349"/>
                    </a:cubicBezTo>
                    <a:cubicBezTo>
                      <a:pt x="10213135" y="658143"/>
                      <a:pt x="11088695" y="480238"/>
                      <a:pt x="11888638" y="13984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 dirty="0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BE106E97-FCFA-6B62-410D-0DD80643FFF6}"/>
                  </a:ext>
                </a:extLst>
              </p:cNvPr>
              <p:cNvSpPr/>
              <p:nvPr/>
            </p:nvSpPr>
            <p:spPr>
              <a:xfrm>
                <a:off x="0" y="4814870"/>
                <a:ext cx="12192000" cy="1104312"/>
              </a:xfrm>
              <a:custGeom>
                <a:avLst/>
                <a:gdLst>
                  <a:gd name="connsiteX0" fmla="*/ 2771495 w 12192000"/>
                  <a:gd name="connsiteY0" fmla="*/ 334 h 1104312"/>
                  <a:gd name="connsiteX1" fmla="*/ 4845062 w 12192000"/>
                  <a:gd name="connsiteY1" fmla="*/ 202509 h 1104312"/>
                  <a:gd name="connsiteX2" fmla="*/ 9454366 w 12192000"/>
                  <a:gd name="connsiteY2" fmla="*/ 866946 h 1104312"/>
                  <a:gd name="connsiteX3" fmla="*/ 12167613 w 12192000"/>
                  <a:gd name="connsiteY3" fmla="*/ 391133 h 1104312"/>
                  <a:gd name="connsiteX4" fmla="*/ 12192000 w 12192000"/>
                  <a:gd name="connsiteY4" fmla="*/ 380683 h 1104312"/>
                  <a:gd name="connsiteX5" fmla="*/ 12192000 w 12192000"/>
                  <a:gd name="connsiteY5" fmla="*/ 702009 h 1104312"/>
                  <a:gd name="connsiteX6" fmla="*/ 11940641 w 12192000"/>
                  <a:gd name="connsiteY6" fmla="*/ 787935 h 1104312"/>
                  <a:gd name="connsiteX7" fmla="*/ 9539872 w 12192000"/>
                  <a:gd name="connsiteY7" fmla="*/ 1101336 h 1104312"/>
                  <a:gd name="connsiteX8" fmla="*/ 4824338 w 12192000"/>
                  <a:gd name="connsiteY8" fmla="*/ 345958 h 1104312"/>
                  <a:gd name="connsiteX9" fmla="*/ 2363922 w 12192000"/>
                  <a:gd name="connsiteY9" fmla="*/ 100055 h 1104312"/>
                  <a:gd name="connsiteX10" fmla="*/ 224538 w 12192000"/>
                  <a:gd name="connsiteY10" fmla="*/ 441401 h 1104312"/>
                  <a:gd name="connsiteX11" fmla="*/ 0 w 12192000"/>
                  <a:gd name="connsiteY11" fmla="*/ 520883 h 1104312"/>
                  <a:gd name="connsiteX12" fmla="*/ 0 w 12192000"/>
                  <a:gd name="connsiteY12" fmla="*/ 508993 h 1104312"/>
                  <a:gd name="connsiteX13" fmla="*/ 41914 w 12192000"/>
                  <a:gd name="connsiteY13" fmla="*/ 490860 h 1104312"/>
                  <a:gd name="connsiteX14" fmla="*/ 2472555 w 12192000"/>
                  <a:gd name="connsiteY14" fmla="*/ 2758 h 1104312"/>
                  <a:gd name="connsiteX15" fmla="*/ 2771495 w 12192000"/>
                  <a:gd name="connsiteY15" fmla="*/ 334 h 1104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192000" h="1104312">
                    <a:moveTo>
                      <a:pt x="2771495" y="334"/>
                    </a:moveTo>
                    <a:cubicBezTo>
                      <a:pt x="3468589" y="6284"/>
                      <a:pt x="4162297" y="90996"/>
                      <a:pt x="4845062" y="202509"/>
                    </a:cubicBezTo>
                    <a:cubicBezTo>
                      <a:pt x="6372281" y="451939"/>
                      <a:pt x="7884598" y="849810"/>
                      <a:pt x="9454366" y="866946"/>
                    </a:cubicBezTo>
                    <a:cubicBezTo>
                      <a:pt x="10400133" y="877283"/>
                      <a:pt x="11321243" y="723500"/>
                      <a:pt x="12167613" y="391133"/>
                    </a:cubicBezTo>
                    <a:lnTo>
                      <a:pt x="12192000" y="380683"/>
                    </a:lnTo>
                    <a:lnTo>
                      <a:pt x="12192000" y="702009"/>
                    </a:lnTo>
                    <a:lnTo>
                      <a:pt x="11940641" y="787935"/>
                    </a:lnTo>
                    <a:cubicBezTo>
                      <a:pt x="11177764" y="1023217"/>
                      <a:pt x="10366410" y="1123398"/>
                      <a:pt x="9539872" y="1101336"/>
                    </a:cubicBezTo>
                    <a:cubicBezTo>
                      <a:pt x="7929386" y="1058345"/>
                      <a:pt x="6385596" y="626866"/>
                      <a:pt x="4824338" y="345958"/>
                    </a:cubicBezTo>
                    <a:cubicBezTo>
                      <a:pt x="4016754" y="200645"/>
                      <a:pt x="3193249" y="90904"/>
                      <a:pt x="2363922" y="100055"/>
                    </a:cubicBezTo>
                    <a:cubicBezTo>
                      <a:pt x="1625119" y="108216"/>
                      <a:pt x="903677" y="221399"/>
                      <a:pt x="224538" y="441401"/>
                    </a:cubicBezTo>
                    <a:lnTo>
                      <a:pt x="0" y="520883"/>
                    </a:lnTo>
                    <a:lnTo>
                      <a:pt x="0" y="508993"/>
                    </a:lnTo>
                    <a:lnTo>
                      <a:pt x="41914" y="490860"/>
                    </a:lnTo>
                    <a:cubicBezTo>
                      <a:pt x="800311" y="186985"/>
                      <a:pt x="1622982" y="24188"/>
                      <a:pt x="2472555" y="2758"/>
                    </a:cubicBezTo>
                    <a:cubicBezTo>
                      <a:pt x="2572256" y="242"/>
                      <a:pt x="2671910" y="-516"/>
                      <a:pt x="2771495" y="334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0AF0A808-1417-3511-E766-AC43E4AA3FA2}"/>
                  </a:ext>
                </a:extLst>
              </p:cNvPr>
              <p:cNvSpPr/>
              <p:nvPr/>
            </p:nvSpPr>
            <p:spPr>
              <a:xfrm>
                <a:off x="0" y="4998537"/>
                <a:ext cx="12192000" cy="1367358"/>
              </a:xfrm>
              <a:custGeom>
                <a:avLst/>
                <a:gdLst>
                  <a:gd name="connsiteX0" fmla="*/ 2300038 w 12192000"/>
                  <a:gd name="connsiteY0" fmla="*/ 73 h 1367358"/>
                  <a:gd name="connsiteX1" fmla="*/ 4782644 w 12192000"/>
                  <a:gd name="connsiteY1" fmla="*/ 281747 h 1367358"/>
                  <a:gd name="connsiteX2" fmla="*/ 9626601 w 12192000"/>
                  <a:gd name="connsiteY2" fmla="*/ 1120446 h 1367358"/>
                  <a:gd name="connsiteX3" fmla="*/ 12064644 w 12192000"/>
                  <a:gd name="connsiteY3" fmla="*/ 832163 h 1367358"/>
                  <a:gd name="connsiteX4" fmla="*/ 12192000 w 12192000"/>
                  <a:gd name="connsiteY4" fmla="*/ 790289 h 1367358"/>
                  <a:gd name="connsiteX5" fmla="*/ 12192000 w 12192000"/>
                  <a:gd name="connsiteY5" fmla="*/ 1100557 h 1367358"/>
                  <a:gd name="connsiteX6" fmla="*/ 11802615 w 12192000"/>
                  <a:gd name="connsiteY6" fmla="*/ 1197207 h 1367358"/>
                  <a:gd name="connsiteX7" fmla="*/ 9712106 w 12192000"/>
                  <a:gd name="connsiteY7" fmla="*/ 1355169 h 1367358"/>
                  <a:gd name="connsiteX8" fmla="*/ 4761918 w 12192000"/>
                  <a:gd name="connsiteY8" fmla="*/ 425462 h 1367358"/>
                  <a:gd name="connsiteX9" fmla="*/ 2214491 w 12192000"/>
                  <a:gd name="connsiteY9" fmla="*/ 97270 h 1367358"/>
                  <a:gd name="connsiteX10" fmla="*/ 327319 w 12192000"/>
                  <a:gd name="connsiteY10" fmla="*/ 292298 h 1367358"/>
                  <a:gd name="connsiteX11" fmla="*/ 0 w 12192000"/>
                  <a:gd name="connsiteY11" fmla="*/ 378999 h 1367358"/>
                  <a:gd name="connsiteX12" fmla="*/ 0 w 12192000"/>
                  <a:gd name="connsiteY12" fmla="*/ 353638 h 1367358"/>
                  <a:gd name="connsiteX13" fmla="*/ 105485 w 12192000"/>
                  <a:gd name="connsiteY13" fmla="*/ 317776 h 1367358"/>
                  <a:gd name="connsiteX14" fmla="*/ 2300038 w 12192000"/>
                  <a:gd name="connsiteY14" fmla="*/ 73 h 136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192000" h="1367358">
                    <a:moveTo>
                      <a:pt x="2300038" y="73"/>
                    </a:moveTo>
                    <a:cubicBezTo>
                      <a:pt x="3138607" y="3667"/>
                      <a:pt x="3968748" y="124921"/>
                      <a:pt x="4782644" y="281747"/>
                    </a:cubicBezTo>
                    <a:cubicBezTo>
                      <a:pt x="6385760" y="590607"/>
                      <a:pt x="7968150" y="1056624"/>
                      <a:pt x="9626601" y="1120446"/>
                    </a:cubicBezTo>
                    <a:cubicBezTo>
                      <a:pt x="10463399" y="1152640"/>
                      <a:pt x="11287669" y="1061693"/>
                      <a:pt x="12064644" y="832163"/>
                    </a:cubicBezTo>
                    <a:lnTo>
                      <a:pt x="12192000" y="790289"/>
                    </a:lnTo>
                    <a:lnTo>
                      <a:pt x="12192000" y="1100557"/>
                    </a:lnTo>
                    <a:lnTo>
                      <a:pt x="11802615" y="1197207"/>
                    </a:lnTo>
                    <a:cubicBezTo>
                      <a:pt x="11126480" y="1343895"/>
                      <a:pt x="10422570" y="1392874"/>
                      <a:pt x="9712106" y="1355169"/>
                    </a:cubicBezTo>
                    <a:cubicBezTo>
                      <a:pt x="8012980" y="1264993"/>
                      <a:pt x="6399156" y="765767"/>
                      <a:pt x="4761918" y="425462"/>
                    </a:cubicBezTo>
                    <a:cubicBezTo>
                      <a:pt x="3928276" y="252199"/>
                      <a:pt x="3076880" y="114007"/>
                      <a:pt x="2214491" y="97270"/>
                    </a:cubicBezTo>
                    <a:cubicBezTo>
                      <a:pt x="1571159" y="84792"/>
                      <a:pt x="936592" y="148417"/>
                      <a:pt x="327319" y="292298"/>
                    </a:cubicBezTo>
                    <a:lnTo>
                      <a:pt x="0" y="378999"/>
                    </a:lnTo>
                    <a:lnTo>
                      <a:pt x="0" y="353638"/>
                    </a:lnTo>
                    <a:lnTo>
                      <a:pt x="105485" y="317776"/>
                    </a:lnTo>
                    <a:cubicBezTo>
                      <a:pt x="803987" y="101434"/>
                      <a:pt x="1544591" y="-3172"/>
                      <a:pt x="2300038" y="7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85D40221-0991-E3A5-63A0-EEF984AC7BD0}"/>
                  </a:ext>
                </a:extLst>
              </p:cNvPr>
              <p:cNvSpPr/>
              <p:nvPr/>
            </p:nvSpPr>
            <p:spPr>
              <a:xfrm>
                <a:off x="0" y="5175527"/>
                <a:ext cx="12192000" cy="1643060"/>
              </a:xfrm>
              <a:custGeom>
                <a:avLst/>
                <a:gdLst>
                  <a:gd name="connsiteX0" fmla="*/ 1737158 w 12192000"/>
                  <a:gd name="connsiteY0" fmla="*/ 1153 h 1643060"/>
                  <a:gd name="connsiteX1" fmla="*/ 2127519 w 12192000"/>
                  <a:gd name="connsiteY1" fmla="*/ 3902 h 1643060"/>
                  <a:gd name="connsiteX2" fmla="*/ 4741072 w 12192000"/>
                  <a:gd name="connsiteY2" fmla="*/ 372057 h 1643060"/>
                  <a:gd name="connsiteX3" fmla="*/ 9776196 w 12192000"/>
                  <a:gd name="connsiteY3" fmla="*/ 1379994 h 1643060"/>
                  <a:gd name="connsiteX4" fmla="*/ 11911335 w 12192000"/>
                  <a:gd name="connsiteY4" fmla="*/ 1246631 h 1643060"/>
                  <a:gd name="connsiteX5" fmla="*/ 12192000 w 12192000"/>
                  <a:gd name="connsiteY5" fmla="*/ 1180608 h 1643060"/>
                  <a:gd name="connsiteX6" fmla="*/ 12192000 w 12192000"/>
                  <a:gd name="connsiteY6" fmla="*/ 1474918 h 1643060"/>
                  <a:gd name="connsiteX7" fmla="*/ 12041381 w 12192000"/>
                  <a:gd name="connsiteY7" fmla="*/ 1508261 h 1643060"/>
                  <a:gd name="connsiteX8" fmla="*/ 9861661 w 12192000"/>
                  <a:gd name="connsiteY8" fmla="*/ 1614683 h 1643060"/>
                  <a:gd name="connsiteX9" fmla="*/ 4699500 w 12192000"/>
                  <a:gd name="connsiteY9" fmla="*/ 511480 h 1643060"/>
                  <a:gd name="connsiteX10" fmla="*/ 2041973 w 12192000"/>
                  <a:gd name="connsiteY10" fmla="*/ 101298 h 1643060"/>
                  <a:gd name="connsiteX11" fmla="*/ 79002 w 12192000"/>
                  <a:gd name="connsiteY11" fmla="*/ 253251 h 1643060"/>
                  <a:gd name="connsiteX12" fmla="*/ 0 w 12192000"/>
                  <a:gd name="connsiteY12" fmla="*/ 272105 h 1643060"/>
                  <a:gd name="connsiteX13" fmla="*/ 0 w 12192000"/>
                  <a:gd name="connsiteY13" fmla="*/ 232782 h 1643060"/>
                  <a:gd name="connsiteX14" fmla="*/ 209743 w 12192000"/>
                  <a:gd name="connsiteY14" fmla="*/ 179761 h 1643060"/>
                  <a:gd name="connsiteX15" fmla="*/ 1737158 w 12192000"/>
                  <a:gd name="connsiteY15" fmla="*/ 1153 h 164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192000" h="1643060">
                    <a:moveTo>
                      <a:pt x="1737158" y="1153"/>
                    </a:moveTo>
                    <a:cubicBezTo>
                      <a:pt x="1866895" y="-1034"/>
                      <a:pt x="1997061" y="-104"/>
                      <a:pt x="2127519" y="3902"/>
                    </a:cubicBezTo>
                    <a:cubicBezTo>
                      <a:pt x="3014013" y="31121"/>
                      <a:pt x="3887029" y="183953"/>
                      <a:pt x="4741072" y="372057"/>
                    </a:cubicBezTo>
                    <a:cubicBezTo>
                      <a:pt x="6405752" y="738749"/>
                      <a:pt x="8044373" y="1265561"/>
                      <a:pt x="9776196" y="1379994"/>
                    </a:cubicBezTo>
                    <a:cubicBezTo>
                      <a:pt x="10499944" y="1427827"/>
                      <a:pt x="11219079" y="1387754"/>
                      <a:pt x="11911335" y="1246631"/>
                    </a:cubicBezTo>
                    <a:lnTo>
                      <a:pt x="12192000" y="1180608"/>
                    </a:lnTo>
                    <a:lnTo>
                      <a:pt x="12192000" y="1474918"/>
                    </a:lnTo>
                    <a:lnTo>
                      <a:pt x="12041381" y="1508261"/>
                    </a:lnTo>
                    <a:cubicBezTo>
                      <a:pt x="11332782" y="1642861"/>
                      <a:pt x="10598438" y="1673206"/>
                      <a:pt x="9861661" y="1614683"/>
                    </a:cubicBezTo>
                    <a:cubicBezTo>
                      <a:pt x="8081996" y="1473331"/>
                      <a:pt x="6405630" y="909783"/>
                      <a:pt x="4699500" y="511480"/>
                    </a:cubicBezTo>
                    <a:cubicBezTo>
                      <a:pt x="3832103" y="309001"/>
                      <a:pt x="2945242" y="142093"/>
                      <a:pt x="2041973" y="101298"/>
                    </a:cubicBezTo>
                    <a:cubicBezTo>
                      <a:pt x="1376196" y="71246"/>
                      <a:pt x="715716" y="119625"/>
                      <a:pt x="79002" y="253251"/>
                    </a:cubicBezTo>
                    <a:lnTo>
                      <a:pt x="0" y="272105"/>
                    </a:lnTo>
                    <a:lnTo>
                      <a:pt x="0" y="232782"/>
                    </a:lnTo>
                    <a:lnTo>
                      <a:pt x="209743" y="179761"/>
                    </a:lnTo>
                    <a:cubicBezTo>
                      <a:pt x="706130" y="68527"/>
                      <a:pt x="1218210" y="9900"/>
                      <a:pt x="1737158" y="1153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1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zh-CN" altLang="en-US"/>
              </a:p>
            </p:txBody>
          </p:sp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B175589E-BF23-3D0F-0D92-E1E784F53678}"/>
                  </a:ext>
                </a:extLst>
              </p:cNvPr>
              <p:cNvSpPr/>
              <p:nvPr/>
            </p:nvSpPr>
            <p:spPr>
              <a:xfrm>
                <a:off x="1" y="5347107"/>
                <a:ext cx="8919481" cy="1510893"/>
              </a:xfrm>
              <a:custGeom>
                <a:avLst/>
                <a:gdLst>
                  <a:gd name="connsiteX0" fmla="*/ 1550725 w 8919481"/>
                  <a:gd name="connsiteY0" fmla="*/ 272 h 1510893"/>
                  <a:gd name="connsiteX1" fmla="*/ 1954999 w 8919481"/>
                  <a:gd name="connsiteY1" fmla="*/ 13106 h 1510893"/>
                  <a:gd name="connsiteX2" fmla="*/ 4678652 w 8919481"/>
                  <a:gd name="connsiteY2" fmla="*/ 463617 h 1510893"/>
                  <a:gd name="connsiteX3" fmla="*/ 8917156 w 8919481"/>
                  <a:gd name="connsiteY3" fmla="*/ 1510523 h 1510893"/>
                  <a:gd name="connsiteX4" fmla="*/ 8919481 w 8919481"/>
                  <a:gd name="connsiteY4" fmla="*/ 1510893 h 1510893"/>
                  <a:gd name="connsiteX5" fmla="*/ 7962231 w 8919481"/>
                  <a:gd name="connsiteY5" fmla="*/ 1510893 h 1510893"/>
                  <a:gd name="connsiteX6" fmla="*/ 7299504 w 8919481"/>
                  <a:gd name="connsiteY6" fmla="*/ 1341590 h 1510893"/>
                  <a:gd name="connsiteX7" fmla="*/ 4641641 w 8919481"/>
                  <a:gd name="connsiteY7" fmla="*/ 603938 h 1510893"/>
                  <a:gd name="connsiteX8" fmla="*/ 1860414 w 8919481"/>
                  <a:gd name="connsiteY8" fmla="*/ 109969 h 1510893"/>
                  <a:gd name="connsiteX9" fmla="*/ 227376 w 8919481"/>
                  <a:gd name="connsiteY9" fmla="*/ 157170 h 1510893"/>
                  <a:gd name="connsiteX10" fmla="*/ 0 w 8919481"/>
                  <a:gd name="connsiteY10" fmla="*/ 193135 h 1510893"/>
                  <a:gd name="connsiteX11" fmla="*/ 0 w 8919481"/>
                  <a:gd name="connsiteY11" fmla="*/ 139570 h 1510893"/>
                  <a:gd name="connsiteX12" fmla="*/ 352830 w 8919481"/>
                  <a:gd name="connsiteY12" fmla="*/ 79294 h 1510893"/>
                  <a:gd name="connsiteX13" fmla="*/ 1550725 w 8919481"/>
                  <a:gd name="connsiteY13" fmla="*/ 272 h 1510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919481" h="1510893">
                    <a:moveTo>
                      <a:pt x="1550725" y="272"/>
                    </a:moveTo>
                    <a:cubicBezTo>
                      <a:pt x="1685219" y="1352"/>
                      <a:pt x="1820027" y="5653"/>
                      <a:pt x="1954999" y="13106"/>
                    </a:cubicBezTo>
                    <a:cubicBezTo>
                      <a:pt x="2882333" y="64316"/>
                      <a:pt x="3790896" y="246264"/>
                      <a:pt x="4678652" y="463617"/>
                    </a:cubicBezTo>
                    <a:cubicBezTo>
                      <a:pt x="6087346" y="808489"/>
                      <a:pt x="7474482" y="1263260"/>
                      <a:pt x="8917156" y="1510523"/>
                    </a:cubicBezTo>
                    <a:lnTo>
                      <a:pt x="8919481" y="1510893"/>
                    </a:lnTo>
                    <a:lnTo>
                      <a:pt x="7962231" y="1510893"/>
                    </a:lnTo>
                    <a:lnTo>
                      <a:pt x="7299504" y="1341590"/>
                    </a:lnTo>
                    <a:cubicBezTo>
                      <a:pt x="6409467" y="1103564"/>
                      <a:pt x="5530069" y="832389"/>
                      <a:pt x="4641641" y="603938"/>
                    </a:cubicBezTo>
                    <a:cubicBezTo>
                      <a:pt x="3736335" y="371146"/>
                      <a:pt x="2809042" y="173924"/>
                      <a:pt x="1860414" y="109969"/>
                    </a:cubicBezTo>
                    <a:cubicBezTo>
                      <a:pt x="1311241" y="72951"/>
                      <a:pt x="763534" y="86993"/>
                      <a:pt x="227376" y="157170"/>
                    </a:cubicBezTo>
                    <a:lnTo>
                      <a:pt x="0" y="193135"/>
                    </a:lnTo>
                    <a:lnTo>
                      <a:pt x="0" y="139570"/>
                    </a:lnTo>
                    <a:lnTo>
                      <a:pt x="352830" y="79294"/>
                    </a:lnTo>
                    <a:cubicBezTo>
                      <a:pt x="746593" y="22771"/>
                      <a:pt x="1147244" y="-2969"/>
                      <a:pt x="1550725" y="272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25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zh-CN" altLang="en-US"/>
              </a:p>
            </p:txBody>
          </p:sp>
        </p:grp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9DA34CA4-E9D3-6B78-3019-82F4B0087D34}"/>
                </a:ext>
              </a:extLst>
            </p:cNvPr>
            <p:cNvSpPr/>
            <p:nvPr userDrawn="1"/>
          </p:nvSpPr>
          <p:spPr>
            <a:xfrm>
              <a:off x="869650" y="1028700"/>
              <a:ext cx="10440000" cy="4680000"/>
            </a:xfrm>
            <a:prstGeom prst="roundRect">
              <a:avLst>
                <a:gd name="adj" fmla="val 4001"/>
              </a:avLst>
            </a:prstGeom>
            <a:gradFill flip="none" rotWithShape="0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 dirty="0"/>
            </a:p>
          </p:txBody>
        </p:sp>
      </p:grpSp>
      <p:sp>
        <p:nvSpPr>
          <p:cNvPr id="2" name="fc36129a-1320-4ffa-95d8-089f818003e2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7" y="1605286"/>
            <a:ext cx="8231021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  <a:p>
            <a:pPr lvl="1"/>
            <a:r>
              <a:rPr lang="zh-CN" altLang="en-US" dirty="0"/>
              <a:t>Second level</a:t>
            </a:r>
            <a:endParaRPr lang="en-US" dirty="0"/>
          </a:p>
          <a:p>
            <a:pPr lvl="2"/>
            <a:r>
              <a:rPr lang="zh-CN" altLang="en-US" dirty="0"/>
              <a:t>Third level</a:t>
            </a:r>
            <a:endParaRPr lang="en-US" dirty="0"/>
          </a:p>
          <a:p>
            <a:pPr lvl="3"/>
            <a:r>
              <a:rPr lang="zh-CN" altLang="en-US" dirty="0"/>
              <a:t>Fourth level</a:t>
            </a:r>
            <a:endParaRPr lang="en-US" dirty="0"/>
          </a:p>
          <a:p>
            <a:pPr lvl="4"/>
            <a:r>
              <a:rPr lang="zh-CN" altLang="en-US" dirty="0"/>
              <a:t>Fifth level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2846319" y="1605285"/>
            <a:ext cx="0" cy="4071937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accent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任意多边形: 形状 12"/>
          <p:cNvSpPr>
            <a:spLocks noChangeAspect="1"/>
          </p:cNvSpPr>
          <p:nvPr/>
        </p:nvSpPr>
        <p:spPr bwMode="auto">
          <a:xfrm>
            <a:off x="1851756" y="4761555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7DCDA6A-0850-DED5-CB96-7F521D219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94" t="6557" r="6181" b="7647"/>
          <a:stretch/>
        </p:blipFill>
        <p:spPr>
          <a:xfrm flipH="1">
            <a:off x="10135891" y="4679156"/>
            <a:ext cx="1520519" cy="1240026"/>
          </a:xfrm>
          <a:prstGeom prst="rect">
            <a:avLst/>
          </a:prstGeom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 preserve="1">
  <p:cSld name="Section Header">
    <p:bg>
      <p:bgPr>
        <a:gradFill>
          <a:gsLst>
            <a:gs pos="0">
              <a:schemeClr val="tx1"/>
            </a:gs>
            <a:gs pos="95000">
              <a:schemeClr val="accent1">
                <a:lumMod val="20000"/>
                <a:lumOff val="8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7565BED-6952-4880-AD07-F67053D550F1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-9989" y="-1"/>
            <a:ext cx="10099323" cy="6858001"/>
            <a:chOff x="2092677" y="-1"/>
            <a:chExt cx="10099323" cy="6858001"/>
          </a:xfrm>
          <a:solidFill>
            <a:schemeClr val="accent1">
              <a:alpha val="15000"/>
            </a:schemeClr>
          </a:solidFill>
        </p:grpSpPr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401D0BD0-8B58-DF53-66C4-4CBBE7E1C392}"/>
                </a:ext>
              </a:extLst>
            </p:cNvPr>
            <p:cNvSpPr>
              <a:spLocks/>
            </p:cNvSpPr>
            <p:nvPr userDrawn="1"/>
          </p:nvSpPr>
          <p:spPr>
            <a:xfrm rot="20070028" flipH="1">
              <a:off x="2092677" y="1494613"/>
              <a:ext cx="8638776" cy="3891449"/>
            </a:xfrm>
            <a:custGeom>
              <a:avLst/>
              <a:gdLst>
                <a:gd name="connsiteX0" fmla="*/ 193061 w 4443056"/>
                <a:gd name="connsiteY0" fmla="*/ 0 h 2017788"/>
                <a:gd name="connsiteX1" fmla="*/ 0 w 4443056"/>
                <a:gd name="connsiteY1" fmla="*/ 92083 h 2017788"/>
                <a:gd name="connsiteX2" fmla="*/ 95380 w 4443056"/>
                <a:gd name="connsiteY2" fmla="*/ 295866 h 2017788"/>
                <a:gd name="connsiteX3" fmla="*/ 307534 w 4443056"/>
                <a:gd name="connsiteY3" fmla="*/ 703934 h 2017788"/>
                <a:gd name="connsiteX4" fmla="*/ 676199 w 4443056"/>
                <a:gd name="connsiteY4" fmla="*/ 1108411 h 2017788"/>
                <a:gd name="connsiteX5" fmla="*/ 1159440 w 4443056"/>
                <a:gd name="connsiteY5" fmla="*/ 1069310 h 2017788"/>
                <a:gd name="connsiteX6" fmla="*/ 1768362 w 4443056"/>
                <a:gd name="connsiteY6" fmla="*/ 1044122 h 2017788"/>
                <a:gd name="connsiteX7" fmla="*/ 2764104 w 4443056"/>
                <a:gd name="connsiteY7" fmla="*/ 1979400 h 2017788"/>
                <a:gd name="connsiteX8" fmla="*/ 2937464 w 4443056"/>
                <a:gd name="connsiteY8" fmla="*/ 2016118 h 2017788"/>
                <a:gd name="connsiteX9" fmla="*/ 2985344 w 4443056"/>
                <a:gd name="connsiteY9" fmla="*/ 2017728 h 2017788"/>
                <a:gd name="connsiteX10" fmla="*/ 3014602 w 4443056"/>
                <a:gd name="connsiteY10" fmla="*/ 2017471 h 2017788"/>
                <a:gd name="connsiteX11" fmla="*/ 4225174 w 4443056"/>
                <a:gd name="connsiteY11" fmla="*/ 2008112 h 2017788"/>
                <a:gd name="connsiteX12" fmla="*/ 4243261 w 4443056"/>
                <a:gd name="connsiteY12" fmla="*/ 2007972 h 2017788"/>
                <a:gd name="connsiteX13" fmla="*/ 4443056 w 4443056"/>
                <a:gd name="connsiteY13" fmla="*/ 1912677 h 2017788"/>
                <a:gd name="connsiteX14" fmla="*/ 4227024 w 4443056"/>
                <a:gd name="connsiteY14" fmla="*/ 1911006 h 2017788"/>
                <a:gd name="connsiteX15" fmla="*/ 3016796 w 4443056"/>
                <a:gd name="connsiteY15" fmla="*/ 1901648 h 2017788"/>
                <a:gd name="connsiteX16" fmla="*/ 2987604 w 4443056"/>
                <a:gd name="connsiteY16" fmla="*/ 1901454 h 2017788"/>
                <a:gd name="connsiteX17" fmla="*/ 2947904 w 4443056"/>
                <a:gd name="connsiteY17" fmla="*/ 1899394 h 2017788"/>
                <a:gd name="connsiteX18" fmla="*/ 2808990 w 4443056"/>
                <a:gd name="connsiteY18" fmla="*/ 1866605 h 2017788"/>
                <a:gd name="connsiteX19" fmla="*/ 1840779 w 4443056"/>
                <a:gd name="connsiteY19" fmla="*/ 907880 h 2017788"/>
                <a:gd name="connsiteX20" fmla="*/ 1461208 w 4443056"/>
                <a:gd name="connsiteY20" fmla="*/ 824523 h 2017788"/>
                <a:gd name="connsiteX21" fmla="*/ 1096333 w 4443056"/>
                <a:gd name="connsiteY21" fmla="*/ 910908 h 2017788"/>
                <a:gd name="connsiteX22" fmla="*/ 891785 w 4443056"/>
                <a:gd name="connsiteY22" fmla="*/ 971589 h 2017788"/>
                <a:gd name="connsiteX23" fmla="*/ 766703 w 4443056"/>
                <a:gd name="connsiteY23" fmla="*/ 951362 h 2017788"/>
                <a:gd name="connsiteX24" fmla="*/ 480229 w 4443056"/>
                <a:gd name="connsiteY24" fmla="*/ 610207 h 2017788"/>
                <a:gd name="connsiteX25" fmla="*/ 283811 w 4443056"/>
                <a:gd name="connsiteY25" fmla="*/ 206929 h 2017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443056" h="2017788">
                  <a:moveTo>
                    <a:pt x="193061" y="0"/>
                  </a:moveTo>
                  <a:lnTo>
                    <a:pt x="0" y="92083"/>
                  </a:lnTo>
                  <a:lnTo>
                    <a:pt x="95380" y="295866"/>
                  </a:lnTo>
                  <a:cubicBezTo>
                    <a:pt x="164780" y="441851"/>
                    <a:pt x="236913" y="586372"/>
                    <a:pt x="307534" y="703934"/>
                  </a:cubicBezTo>
                  <a:cubicBezTo>
                    <a:pt x="400099" y="856989"/>
                    <a:pt x="510685" y="1018936"/>
                    <a:pt x="676199" y="1108411"/>
                  </a:cubicBezTo>
                  <a:cubicBezTo>
                    <a:pt x="836792" y="1195376"/>
                    <a:pt x="1006095" y="1130249"/>
                    <a:pt x="1159440" y="1069310"/>
                  </a:cubicBezTo>
                  <a:cubicBezTo>
                    <a:pt x="1367047" y="983828"/>
                    <a:pt x="1559824" y="943181"/>
                    <a:pt x="1768362" y="1044122"/>
                  </a:cubicBezTo>
                  <a:cubicBezTo>
                    <a:pt x="2181514" y="1251483"/>
                    <a:pt x="2316173" y="1811722"/>
                    <a:pt x="2764104" y="1979400"/>
                  </a:cubicBezTo>
                  <a:cubicBezTo>
                    <a:pt x="2819763" y="1999563"/>
                    <a:pt x="2878347" y="2011545"/>
                    <a:pt x="2937464" y="2016118"/>
                  </a:cubicBezTo>
                  <a:cubicBezTo>
                    <a:pt x="2952559" y="2017020"/>
                    <a:pt x="2970247" y="2018051"/>
                    <a:pt x="2985344" y="2017728"/>
                  </a:cubicBezTo>
                  <a:cubicBezTo>
                    <a:pt x="2985344" y="2017728"/>
                    <a:pt x="3014602" y="2017471"/>
                    <a:pt x="3014602" y="2017471"/>
                  </a:cubicBezTo>
                  <a:cubicBezTo>
                    <a:pt x="3014602" y="2017471"/>
                    <a:pt x="3500730" y="2013713"/>
                    <a:pt x="4225174" y="2008112"/>
                  </a:cubicBezTo>
                  <a:lnTo>
                    <a:pt x="4243261" y="2007972"/>
                  </a:lnTo>
                  <a:lnTo>
                    <a:pt x="4443056" y="1912677"/>
                  </a:lnTo>
                  <a:lnTo>
                    <a:pt x="4227024" y="1911006"/>
                  </a:lnTo>
                  <a:cubicBezTo>
                    <a:pt x="3502785" y="1905406"/>
                    <a:pt x="3016796" y="1901648"/>
                    <a:pt x="3016796" y="1901648"/>
                  </a:cubicBezTo>
                  <a:cubicBezTo>
                    <a:pt x="3016796" y="1901648"/>
                    <a:pt x="2987604" y="1901454"/>
                    <a:pt x="2987604" y="1901454"/>
                  </a:cubicBezTo>
                  <a:cubicBezTo>
                    <a:pt x="2974571" y="1901648"/>
                    <a:pt x="2960806" y="1900360"/>
                    <a:pt x="2947904" y="1899394"/>
                  </a:cubicBezTo>
                  <a:cubicBezTo>
                    <a:pt x="2900358" y="1894562"/>
                    <a:pt x="2853279" y="1883869"/>
                    <a:pt x="2808990" y="1866605"/>
                  </a:cubicBezTo>
                  <a:cubicBezTo>
                    <a:pt x="2417783" y="1709555"/>
                    <a:pt x="2268561" y="1122068"/>
                    <a:pt x="1840779" y="907880"/>
                  </a:cubicBezTo>
                  <a:cubicBezTo>
                    <a:pt x="1725138" y="848551"/>
                    <a:pt x="1592209" y="818533"/>
                    <a:pt x="1461208" y="824523"/>
                  </a:cubicBezTo>
                  <a:cubicBezTo>
                    <a:pt x="1335992" y="828969"/>
                    <a:pt x="1207784" y="869873"/>
                    <a:pt x="1096333" y="910908"/>
                  </a:cubicBezTo>
                  <a:cubicBezTo>
                    <a:pt x="1028904" y="934871"/>
                    <a:pt x="959281" y="962184"/>
                    <a:pt x="891785" y="971589"/>
                  </a:cubicBezTo>
                  <a:cubicBezTo>
                    <a:pt x="847697" y="977709"/>
                    <a:pt x="804739" y="973392"/>
                    <a:pt x="766703" y="951362"/>
                  </a:cubicBezTo>
                  <a:cubicBezTo>
                    <a:pt x="638494" y="875735"/>
                    <a:pt x="554308" y="738462"/>
                    <a:pt x="480229" y="610207"/>
                  </a:cubicBezTo>
                  <a:cubicBezTo>
                    <a:pt x="416191" y="497347"/>
                    <a:pt x="348862" y="353101"/>
                    <a:pt x="283811" y="206929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E4AFA34-3A02-D12A-CE1A-E84D35ABBDFC}"/>
                </a:ext>
              </a:extLst>
            </p:cNvPr>
            <p:cNvSpPr>
              <a:spLocks/>
            </p:cNvSpPr>
            <p:nvPr userDrawn="1"/>
          </p:nvSpPr>
          <p:spPr>
            <a:xfrm>
              <a:off x="7425240" y="336974"/>
              <a:ext cx="4766760" cy="6521026"/>
            </a:xfrm>
            <a:custGeom>
              <a:avLst/>
              <a:gdLst>
                <a:gd name="connsiteX0" fmla="*/ 4766760 w 4766760"/>
                <a:gd name="connsiteY0" fmla="*/ 0 h 6521026"/>
                <a:gd name="connsiteX1" fmla="*/ 4766760 w 4766760"/>
                <a:gd name="connsiteY1" fmla="*/ 2055442 h 6521026"/>
                <a:gd name="connsiteX2" fmla="*/ 4572672 w 4766760"/>
                <a:gd name="connsiteY2" fmla="*/ 2643544 h 6521026"/>
                <a:gd name="connsiteX3" fmla="*/ 3755270 w 4766760"/>
                <a:gd name="connsiteY3" fmla="*/ 3975990 h 6521026"/>
                <a:gd name="connsiteX4" fmla="*/ 2242304 w 4766760"/>
                <a:gd name="connsiteY4" fmla="*/ 4451179 h 6521026"/>
                <a:gd name="connsiteX5" fmla="*/ 1816150 w 4766760"/>
                <a:gd name="connsiteY5" fmla="*/ 4461331 h 6521026"/>
                <a:gd name="connsiteX6" fmla="*/ 1445267 w 4766760"/>
                <a:gd name="connsiteY6" fmla="*/ 4501220 h 6521026"/>
                <a:gd name="connsiteX7" fmla="*/ 1083520 w 4766760"/>
                <a:gd name="connsiteY7" fmla="*/ 5037937 h 6521026"/>
                <a:gd name="connsiteX8" fmla="*/ 834691 w 4766760"/>
                <a:gd name="connsiteY8" fmla="*/ 5849096 h 6521026"/>
                <a:gd name="connsiteX9" fmla="*/ 488889 w 4766760"/>
                <a:gd name="connsiteY9" fmla="*/ 6422712 h 6521026"/>
                <a:gd name="connsiteX10" fmla="*/ 397101 w 4766760"/>
                <a:gd name="connsiteY10" fmla="*/ 6521026 h 6521026"/>
                <a:gd name="connsiteX11" fmla="*/ 0 w 4766760"/>
                <a:gd name="connsiteY11" fmla="*/ 6521026 h 6521026"/>
                <a:gd name="connsiteX12" fmla="*/ 141124 w 4766760"/>
                <a:gd name="connsiteY12" fmla="*/ 6403833 h 6521026"/>
                <a:gd name="connsiteX13" fmla="*/ 385637 w 4766760"/>
                <a:gd name="connsiteY13" fmla="*/ 6097606 h 6521026"/>
                <a:gd name="connsiteX14" fmla="*/ 778161 w 4766760"/>
                <a:gd name="connsiteY14" fmla="*/ 4967132 h 6521026"/>
                <a:gd name="connsiteX15" fmla="*/ 1307982 w 4766760"/>
                <a:gd name="connsiteY15" fmla="*/ 4204999 h 6521026"/>
                <a:gd name="connsiteX16" fmla="*/ 1809954 w 4766760"/>
                <a:gd name="connsiteY16" fmla="*/ 4121949 h 6521026"/>
                <a:gd name="connsiteX17" fmla="*/ 2632870 w 4766760"/>
                <a:gd name="connsiteY17" fmla="*/ 4053334 h 6521026"/>
                <a:gd name="connsiteX18" fmla="*/ 3565461 w 4766760"/>
                <a:gd name="connsiteY18" fmla="*/ 3616115 h 6521026"/>
                <a:gd name="connsiteX19" fmla="*/ 4379471 w 4766760"/>
                <a:gd name="connsiteY19" fmla="*/ 1730577 h 6521026"/>
                <a:gd name="connsiteX20" fmla="*/ 4590009 w 4766760"/>
                <a:gd name="connsiteY20" fmla="*/ 823149 h 652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6760" h="6521026">
                  <a:moveTo>
                    <a:pt x="4766760" y="0"/>
                  </a:moveTo>
                  <a:lnTo>
                    <a:pt x="4766760" y="2055442"/>
                  </a:lnTo>
                  <a:lnTo>
                    <a:pt x="4572672" y="2643544"/>
                  </a:lnTo>
                  <a:cubicBezTo>
                    <a:pt x="4391703" y="3117998"/>
                    <a:pt x="4170008" y="3640625"/>
                    <a:pt x="3755270" y="3975990"/>
                  </a:cubicBezTo>
                  <a:cubicBezTo>
                    <a:pt x="3332829" y="4320647"/>
                    <a:pt x="2770936" y="4435486"/>
                    <a:pt x="2242304" y="4451179"/>
                  </a:cubicBezTo>
                  <a:cubicBezTo>
                    <a:pt x="2097048" y="4457134"/>
                    <a:pt x="1953975" y="4457790"/>
                    <a:pt x="1816150" y="4461331"/>
                  </a:cubicBezTo>
                  <a:cubicBezTo>
                    <a:pt x="1694455" y="4465637"/>
                    <a:pt x="1554364" y="4468326"/>
                    <a:pt x="1445267" y="4501220"/>
                  </a:cubicBezTo>
                  <a:cubicBezTo>
                    <a:pt x="1213238" y="4579334"/>
                    <a:pt x="1150541" y="4818350"/>
                    <a:pt x="1083520" y="5037937"/>
                  </a:cubicBezTo>
                  <a:cubicBezTo>
                    <a:pt x="1009768" y="5304894"/>
                    <a:pt x="946686" y="5586895"/>
                    <a:pt x="834691" y="5849096"/>
                  </a:cubicBezTo>
                  <a:cubicBezTo>
                    <a:pt x="749760" y="6053415"/>
                    <a:pt x="633404" y="6249684"/>
                    <a:pt x="488889" y="6422712"/>
                  </a:cubicBezTo>
                  <a:lnTo>
                    <a:pt x="397101" y="6521026"/>
                  </a:lnTo>
                  <a:lnTo>
                    <a:pt x="0" y="6521026"/>
                  </a:lnTo>
                  <a:lnTo>
                    <a:pt x="141124" y="6403833"/>
                  </a:lnTo>
                  <a:cubicBezTo>
                    <a:pt x="233392" y="6310509"/>
                    <a:pt x="315719" y="6208247"/>
                    <a:pt x="385637" y="6097606"/>
                  </a:cubicBezTo>
                  <a:cubicBezTo>
                    <a:pt x="608001" y="5753324"/>
                    <a:pt x="682346" y="5358906"/>
                    <a:pt x="778161" y="4967132"/>
                  </a:cubicBezTo>
                  <a:cubicBezTo>
                    <a:pt x="854042" y="4660215"/>
                    <a:pt x="977461" y="4336867"/>
                    <a:pt x="1307982" y="4204999"/>
                  </a:cubicBezTo>
                  <a:cubicBezTo>
                    <a:pt x="1476798" y="4139308"/>
                    <a:pt x="1641419" y="4133410"/>
                    <a:pt x="1809954" y="4121949"/>
                  </a:cubicBezTo>
                  <a:cubicBezTo>
                    <a:pt x="2089284" y="4107343"/>
                    <a:pt x="2361966" y="4101251"/>
                    <a:pt x="2632870" y="4053334"/>
                  </a:cubicBezTo>
                  <a:cubicBezTo>
                    <a:pt x="2978890" y="3994512"/>
                    <a:pt x="3314360" y="3860718"/>
                    <a:pt x="3565461" y="3616115"/>
                  </a:cubicBezTo>
                  <a:cubicBezTo>
                    <a:pt x="4004092" y="3163323"/>
                    <a:pt x="4218830" y="2328926"/>
                    <a:pt x="4379471" y="1730577"/>
                  </a:cubicBezTo>
                  <a:cubicBezTo>
                    <a:pt x="4456138" y="1429312"/>
                    <a:pt x="4524317" y="1126526"/>
                    <a:pt x="4590009" y="82314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4D00C74-D9AA-B175-2192-F44B63DB7212}"/>
                </a:ext>
              </a:extLst>
            </p:cNvPr>
            <p:cNvSpPr>
              <a:spLocks/>
            </p:cNvSpPr>
            <p:nvPr userDrawn="1"/>
          </p:nvSpPr>
          <p:spPr>
            <a:xfrm>
              <a:off x="6664592" y="-1"/>
              <a:ext cx="5245424" cy="6858001"/>
            </a:xfrm>
            <a:custGeom>
              <a:avLst/>
              <a:gdLst>
                <a:gd name="connsiteX0" fmla="*/ 2440005 w 2697803"/>
                <a:gd name="connsiteY0" fmla="*/ 0 h 3556000"/>
                <a:gd name="connsiteX1" fmla="*/ 2680831 w 2697803"/>
                <a:gd name="connsiteY1" fmla="*/ 0 h 3556000"/>
                <a:gd name="connsiteX2" fmla="*/ 2697803 w 2697803"/>
                <a:gd name="connsiteY2" fmla="*/ 1711 h 3556000"/>
                <a:gd name="connsiteX3" fmla="*/ 2651565 w 2697803"/>
                <a:gd name="connsiteY3" fmla="*/ 259990 h 3556000"/>
                <a:gd name="connsiteX4" fmla="*/ 2597048 w 2697803"/>
                <a:gd name="connsiteY4" fmla="*/ 577858 h 3556000"/>
                <a:gd name="connsiteX5" fmla="*/ 2184603 w 2697803"/>
                <a:gd name="connsiteY5" fmla="*/ 1866536 h 3556000"/>
                <a:gd name="connsiteX6" fmla="*/ 1777326 w 2697803"/>
                <a:gd name="connsiteY6" fmla="*/ 2156000 h 3556000"/>
                <a:gd name="connsiteX7" fmla="*/ 1306886 w 2697803"/>
                <a:gd name="connsiteY7" fmla="*/ 2203672 h 3556000"/>
                <a:gd name="connsiteX8" fmla="*/ 937081 w 2697803"/>
                <a:gd name="connsiteY8" fmla="*/ 2278212 h 3556000"/>
                <a:gd name="connsiteX9" fmla="*/ 271062 w 2697803"/>
                <a:gd name="connsiteY9" fmla="*/ 3530763 h 3556000"/>
                <a:gd name="connsiteX10" fmla="*/ 235823 w 2697803"/>
                <a:gd name="connsiteY10" fmla="*/ 3556000 h 3556000"/>
                <a:gd name="connsiteX11" fmla="*/ 0 w 2697803"/>
                <a:gd name="connsiteY11" fmla="*/ 3556000 h 3556000"/>
                <a:gd name="connsiteX12" fmla="*/ 78584 w 2697803"/>
                <a:gd name="connsiteY12" fmla="*/ 3508509 h 3556000"/>
                <a:gd name="connsiteX13" fmla="*/ 279703 w 2697803"/>
                <a:gd name="connsiteY13" fmla="*/ 3339285 h 3556000"/>
                <a:gd name="connsiteX14" fmla="*/ 549570 w 2697803"/>
                <a:gd name="connsiteY14" fmla="*/ 2787061 h 3556000"/>
                <a:gd name="connsiteX15" fmla="*/ 949340 w 2697803"/>
                <a:gd name="connsiteY15" fmla="*/ 2080095 h 3556000"/>
                <a:gd name="connsiteX16" fmla="*/ 1524193 w 2697803"/>
                <a:gd name="connsiteY16" fmla="*/ 2015309 h 3556000"/>
                <a:gd name="connsiteX17" fmla="*/ 2114879 w 2697803"/>
                <a:gd name="connsiteY17" fmla="*/ 1575774 h 3556000"/>
                <a:gd name="connsiteX18" fmla="*/ 2417060 w 2697803"/>
                <a:gd name="connsiteY18" fmla="*/ 142971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97803" h="3556000">
                  <a:moveTo>
                    <a:pt x="2440005" y="0"/>
                  </a:moveTo>
                  <a:lnTo>
                    <a:pt x="2680831" y="0"/>
                  </a:lnTo>
                  <a:lnTo>
                    <a:pt x="2697803" y="1711"/>
                  </a:lnTo>
                  <a:lnTo>
                    <a:pt x="2651565" y="259990"/>
                  </a:lnTo>
                  <a:cubicBezTo>
                    <a:pt x="2633445" y="366069"/>
                    <a:pt x="2615721" y="472156"/>
                    <a:pt x="2597048" y="577858"/>
                  </a:cubicBezTo>
                  <a:cubicBezTo>
                    <a:pt x="2519071" y="993310"/>
                    <a:pt x="2443531" y="1514582"/>
                    <a:pt x="2184603" y="1866536"/>
                  </a:cubicBezTo>
                  <a:cubicBezTo>
                    <a:pt x="2083990" y="2000668"/>
                    <a:pt x="1938353" y="2103889"/>
                    <a:pt x="1777326" y="2156000"/>
                  </a:cubicBezTo>
                  <a:cubicBezTo>
                    <a:pt x="1623966" y="2206881"/>
                    <a:pt x="1460340" y="2206275"/>
                    <a:pt x="1306886" y="2203672"/>
                  </a:cubicBezTo>
                  <a:cubicBezTo>
                    <a:pt x="1175798" y="2203320"/>
                    <a:pt x="1041125" y="2199468"/>
                    <a:pt x="937081" y="2278212"/>
                  </a:cubicBezTo>
                  <a:cubicBezTo>
                    <a:pt x="641494" y="2510126"/>
                    <a:pt x="813680" y="3095957"/>
                    <a:pt x="271062" y="3530763"/>
                  </a:cubicBezTo>
                  <a:lnTo>
                    <a:pt x="235823" y="3556000"/>
                  </a:lnTo>
                  <a:lnTo>
                    <a:pt x="0" y="3556000"/>
                  </a:lnTo>
                  <a:lnTo>
                    <a:pt x="78584" y="3508509"/>
                  </a:lnTo>
                  <a:cubicBezTo>
                    <a:pt x="152497" y="3459213"/>
                    <a:pt x="221056" y="3403228"/>
                    <a:pt x="279703" y="3339285"/>
                  </a:cubicBezTo>
                  <a:cubicBezTo>
                    <a:pt x="425001" y="3186695"/>
                    <a:pt x="502774" y="2988304"/>
                    <a:pt x="549570" y="2787061"/>
                  </a:cubicBezTo>
                  <a:cubicBezTo>
                    <a:pt x="614752" y="2517168"/>
                    <a:pt x="653236" y="2208909"/>
                    <a:pt x="949340" y="2080095"/>
                  </a:cubicBezTo>
                  <a:cubicBezTo>
                    <a:pt x="1131719" y="2003241"/>
                    <a:pt x="1336896" y="2035200"/>
                    <a:pt x="1524193" y="2015309"/>
                  </a:cubicBezTo>
                  <a:cubicBezTo>
                    <a:pt x="1812496" y="1989849"/>
                    <a:pt x="2001865" y="1834508"/>
                    <a:pt x="2114879" y="1575774"/>
                  </a:cubicBezTo>
                  <a:cubicBezTo>
                    <a:pt x="2281680" y="1191717"/>
                    <a:pt x="2340450" y="667378"/>
                    <a:pt x="2417060" y="14297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0DC2D6E-ACF5-91B6-87FB-D1D100283847}"/>
                </a:ext>
              </a:extLst>
            </p:cNvPr>
            <p:cNvSpPr>
              <a:spLocks/>
            </p:cNvSpPr>
            <p:nvPr userDrawn="1"/>
          </p:nvSpPr>
          <p:spPr>
            <a:xfrm>
              <a:off x="5554299" y="-1"/>
              <a:ext cx="5577866" cy="6858001"/>
            </a:xfrm>
            <a:custGeom>
              <a:avLst/>
              <a:gdLst>
                <a:gd name="connsiteX0" fmla="*/ 2625847 w 2868783"/>
                <a:gd name="connsiteY0" fmla="*/ 0 h 3556000"/>
                <a:gd name="connsiteX1" fmla="*/ 2868783 w 2868783"/>
                <a:gd name="connsiteY1" fmla="*/ 0 h 3556000"/>
                <a:gd name="connsiteX2" fmla="*/ 2849288 w 2868783"/>
                <a:gd name="connsiteY2" fmla="*/ 127474 h 3556000"/>
                <a:gd name="connsiteX3" fmla="*/ 2682744 w 2868783"/>
                <a:gd name="connsiteY3" fmla="*/ 1109888 h 3556000"/>
                <a:gd name="connsiteX4" fmla="*/ 2465893 w 2868783"/>
                <a:gd name="connsiteY4" fmla="*/ 1666373 h 3556000"/>
                <a:gd name="connsiteX5" fmla="*/ 2252376 w 2868783"/>
                <a:gd name="connsiteY5" fmla="*/ 1831019 h 3556000"/>
                <a:gd name="connsiteX6" fmla="*/ 1888641 w 2868783"/>
                <a:gd name="connsiteY6" fmla="*/ 1911799 h 3556000"/>
                <a:gd name="connsiteX7" fmla="*/ 1303055 w 2868783"/>
                <a:gd name="connsiteY7" fmla="*/ 2059426 h 3556000"/>
                <a:gd name="connsiteX8" fmla="*/ 1121510 w 2868783"/>
                <a:gd name="connsiteY8" fmla="*/ 2414366 h 3556000"/>
                <a:gd name="connsiteX9" fmla="*/ 760373 w 2868783"/>
                <a:gd name="connsiteY9" fmla="*/ 3253923 h 3556000"/>
                <a:gd name="connsiteX10" fmla="*/ 465609 w 2868783"/>
                <a:gd name="connsiteY10" fmla="*/ 3464172 h 3556000"/>
                <a:gd name="connsiteX11" fmla="*/ 313311 w 2868783"/>
                <a:gd name="connsiteY11" fmla="*/ 3535448 h 3556000"/>
                <a:gd name="connsiteX12" fmla="*/ 269590 w 2868783"/>
                <a:gd name="connsiteY12" fmla="*/ 3556000 h 3556000"/>
                <a:gd name="connsiteX13" fmla="*/ 0 w 2868783"/>
                <a:gd name="connsiteY13" fmla="*/ 3556000 h 3556000"/>
                <a:gd name="connsiteX14" fmla="*/ 48229 w 2868783"/>
                <a:gd name="connsiteY14" fmla="*/ 3532521 h 3556000"/>
                <a:gd name="connsiteX15" fmla="*/ 108479 w 2868783"/>
                <a:gd name="connsiteY15" fmla="*/ 3503190 h 3556000"/>
                <a:gd name="connsiteX16" fmla="*/ 311773 w 2868783"/>
                <a:gd name="connsiteY16" fmla="*/ 3404228 h 3556000"/>
                <a:gd name="connsiteX17" fmla="*/ 505117 w 2868783"/>
                <a:gd name="connsiteY17" fmla="*/ 3302945 h 3556000"/>
                <a:gd name="connsiteX18" fmla="*/ 779105 w 2868783"/>
                <a:gd name="connsiteY18" fmla="*/ 2997549 h 3556000"/>
                <a:gd name="connsiteX19" fmla="*/ 971949 w 2868783"/>
                <a:gd name="connsiteY19" fmla="*/ 2377291 h 3556000"/>
                <a:gd name="connsiteX20" fmla="*/ 1323643 w 2868783"/>
                <a:gd name="connsiteY20" fmla="*/ 1847416 h 3556000"/>
                <a:gd name="connsiteX21" fmla="*/ 1650688 w 2868783"/>
                <a:gd name="connsiteY21" fmla="*/ 1753661 h 3556000"/>
                <a:gd name="connsiteX22" fmla="*/ 2081633 w 2868783"/>
                <a:gd name="connsiteY22" fmla="*/ 1697634 h 3556000"/>
                <a:gd name="connsiteX23" fmla="*/ 2309164 w 2868783"/>
                <a:gd name="connsiteY23" fmla="*/ 1551711 h 3556000"/>
                <a:gd name="connsiteX24" fmla="*/ 2425728 w 2868783"/>
                <a:gd name="connsiteY24" fmla="*/ 1279721 h 3556000"/>
                <a:gd name="connsiteX25" fmla="*/ 2609116 w 2868783"/>
                <a:gd name="connsiteY25" fmla="*/ 134291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68783" h="3556000">
                  <a:moveTo>
                    <a:pt x="2625847" y="0"/>
                  </a:moveTo>
                  <a:lnTo>
                    <a:pt x="2868783" y="0"/>
                  </a:lnTo>
                  <a:lnTo>
                    <a:pt x="2849288" y="127474"/>
                  </a:lnTo>
                  <a:cubicBezTo>
                    <a:pt x="2801247" y="455876"/>
                    <a:pt x="2753525" y="784618"/>
                    <a:pt x="2682744" y="1109888"/>
                  </a:cubicBezTo>
                  <a:cubicBezTo>
                    <a:pt x="2636968" y="1297513"/>
                    <a:pt x="2587371" y="1505088"/>
                    <a:pt x="2465893" y="1666373"/>
                  </a:cubicBezTo>
                  <a:cubicBezTo>
                    <a:pt x="2410365" y="1736394"/>
                    <a:pt x="2333209" y="1791964"/>
                    <a:pt x="2252376" y="1831019"/>
                  </a:cubicBezTo>
                  <a:cubicBezTo>
                    <a:pt x="2139631" y="1885651"/>
                    <a:pt x="2006112" y="1904300"/>
                    <a:pt x="1888641" y="1911799"/>
                  </a:cubicBezTo>
                  <a:cubicBezTo>
                    <a:pt x="1685659" y="1926609"/>
                    <a:pt x="1462571" y="1919038"/>
                    <a:pt x="1303055" y="2059426"/>
                  </a:cubicBezTo>
                  <a:cubicBezTo>
                    <a:pt x="1203848" y="2154490"/>
                    <a:pt x="1161113" y="2284854"/>
                    <a:pt x="1121510" y="2414366"/>
                  </a:cubicBezTo>
                  <a:cubicBezTo>
                    <a:pt x="1038502" y="2704038"/>
                    <a:pt x="978797" y="3022490"/>
                    <a:pt x="760373" y="3253923"/>
                  </a:cubicBezTo>
                  <a:cubicBezTo>
                    <a:pt x="677617" y="3342854"/>
                    <a:pt x="575720" y="3413437"/>
                    <a:pt x="465609" y="3464172"/>
                  </a:cubicBezTo>
                  <a:cubicBezTo>
                    <a:pt x="431167" y="3479850"/>
                    <a:pt x="372461" y="3507565"/>
                    <a:pt x="313311" y="3535448"/>
                  </a:cubicBezTo>
                  <a:lnTo>
                    <a:pt x="269590" y="3556000"/>
                  </a:lnTo>
                  <a:lnTo>
                    <a:pt x="0" y="3556000"/>
                  </a:lnTo>
                  <a:lnTo>
                    <a:pt x="48229" y="3532521"/>
                  </a:lnTo>
                  <a:cubicBezTo>
                    <a:pt x="87607" y="3513350"/>
                    <a:pt x="108479" y="3503190"/>
                    <a:pt x="108479" y="3503190"/>
                  </a:cubicBezTo>
                  <a:cubicBezTo>
                    <a:pt x="108479" y="3503190"/>
                    <a:pt x="311773" y="3404228"/>
                    <a:pt x="311773" y="3404228"/>
                  </a:cubicBezTo>
                  <a:cubicBezTo>
                    <a:pt x="371349" y="3374670"/>
                    <a:pt x="449381" y="3340092"/>
                    <a:pt x="505117" y="3302945"/>
                  </a:cubicBezTo>
                  <a:cubicBezTo>
                    <a:pt x="623261" y="3227040"/>
                    <a:pt x="715485" y="3120889"/>
                    <a:pt x="779105" y="2997549"/>
                  </a:cubicBezTo>
                  <a:cubicBezTo>
                    <a:pt x="880362" y="2803445"/>
                    <a:pt x="915681" y="2587407"/>
                    <a:pt x="971949" y="2377291"/>
                  </a:cubicBezTo>
                  <a:cubicBezTo>
                    <a:pt x="1026000" y="2169946"/>
                    <a:pt x="1113398" y="1951264"/>
                    <a:pt x="1323643" y="1847416"/>
                  </a:cubicBezTo>
                  <a:cubicBezTo>
                    <a:pt x="1424448" y="1794625"/>
                    <a:pt x="1542414" y="1766693"/>
                    <a:pt x="1650688" y="1753661"/>
                  </a:cubicBezTo>
                  <a:cubicBezTo>
                    <a:pt x="1796753" y="1734593"/>
                    <a:pt x="1945506" y="1737226"/>
                    <a:pt x="2081633" y="1697634"/>
                  </a:cubicBezTo>
                  <a:cubicBezTo>
                    <a:pt x="2170027" y="1671032"/>
                    <a:pt x="2252044" y="1624419"/>
                    <a:pt x="2309164" y="1551711"/>
                  </a:cubicBezTo>
                  <a:cubicBezTo>
                    <a:pt x="2366263" y="1472164"/>
                    <a:pt x="2397379" y="1376603"/>
                    <a:pt x="2425728" y="1279721"/>
                  </a:cubicBezTo>
                  <a:cubicBezTo>
                    <a:pt x="2508853" y="990343"/>
                    <a:pt x="2556315" y="577716"/>
                    <a:pt x="2609116" y="1342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0B80B87-A34C-C90C-12E6-F71CD1751227}"/>
                </a:ext>
              </a:extLst>
            </p:cNvPr>
            <p:cNvSpPr>
              <a:spLocks/>
            </p:cNvSpPr>
            <p:nvPr userDrawn="1"/>
          </p:nvSpPr>
          <p:spPr>
            <a:xfrm>
              <a:off x="4415697" y="-1"/>
              <a:ext cx="5884345" cy="6858001"/>
            </a:xfrm>
            <a:custGeom>
              <a:avLst/>
              <a:gdLst>
                <a:gd name="connsiteX0" fmla="*/ 2798828 w 3026410"/>
                <a:gd name="connsiteY0" fmla="*/ 0 h 3556000"/>
                <a:gd name="connsiteX1" fmla="*/ 3026410 w 3026410"/>
                <a:gd name="connsiteY1" fmla="*/ 0 h 3556000"/>
                <a:gd name="connsiteX2" fmla="*/ 3006333 w 3026410"/>
                <a:gd name="connsiteY2" fmla="*/ 313245 h 3556000"/>
                <a:gd name="connsiteX3" fmla="*/ 2952528 w 3026410"/>
                <a:gd name="connsiteY3" fmla="*/ 906670 h 3556000"/>
                <a:gd name="connsiteX4" fmla="*/ 2706266 w 3026410"/>
                <a:gd name="connsiteY4" fmla="*/ 1505446 h 3556000"/>
                <a:gd name="connsiteX5" fmla="*/ 2393221 w 3026410"/>
                <a:gd name="connsiteY5" fmla="*/ 1640912 h 3556000"/>
                <a:gd name="connsiteX6" fmla="*/ 1770638 w 3026410"/>
                <a:gd name="connsiteY6" fmla="*/ 1740169 h 3556000"/>
                <a:gd name="connsiteX7" fmla="*/ 1486003 w 3026410"/>
                <a:gd name="connsiteY7" fmla="*/ 2246909 h 3556000"/>
                <a:gd name="connsiteX8" fmla="*/ 1378913 w 3026410"/>
                <a:gd name="connsiteY8" fmla="*/ 2679173 h 3556000"/>
                <a:gd name="connsiteX9" fmla="*/ 948136 w 3026410"/>
                <a:gd name="connsiteY9" fmla="*/ 3226287 h 3556000"/>
                <a:gd name="connsiteX10" fmla="*/ 244431 w 3026410"/>
                <a:gd name="connsiteY10" fmla="*/ 3555510 h 3556000"/>
                <a:gd name="connsiteX11" fmla="*/ 243384 w 3026410"/>
                <a:gd name="connsiteY11" fmla="*/ 3556000 h 3556000"/>
                <a:gd name="connsiteX12" fmla="*/ 0 w 3026410"/>
                <a:gd name="connsiteY12" fmla="*/ 3556000 h 3556000"/>
                <a:gd name="connsiteX13" fmla="*/ 5572 w 3026410"/>
                <a:gd name="connsiteY13" fmla="*/ 3553289 h 3556000"/>
                <a:gd name="connsiteX14" fmla="*/ 885201 w 3026410"/>
                <a:gd name="connsiteY14" fmla="*/ 3124770 h 3556000"/>
                <a:gd name="connsiteX15" fmla="*/ 1297918 w 3026410"/>
                <a:gd name="connsiteY15" fmla="*/ 2434753 h 3556000"/>
                <a:gd name="connsiteX16" fmla="*/ 1441039 w 3026410"/>
                <a:gd name="connsiteY16" fmla="*/ 1887884 h 3556000"/>
                <a:gd name="connsiteX17" fmla="*/ 1802124 w 3026410"/>
                <a:gd name="connsiteY17" fmla="*/ 1546370 h 3556000"/>
                <a:gd name="connsiteX18" fmla="*/ 2365605 w 3026410"/>
                <a:gd name="connsiteY18" fmla="*/ 1465311 h 3556000"/>
                <a:gd name="connsiteX19" fmla="*/ 2574254 w 3026410"/>
                <a:gd name="connsiteY19" fmla="*/ 1375570 h 3556000"/>
                <a:gd name="connsiteX20" fmla="*/ 2689100 w 3026410"/>
                <a:gd name="connsiteY20" fmla="*/ 1187403 h 3556000"/>
                <a:gd name="connsiteX21" fmla="*/ 2750445 w 3026410"/>
                <a:gd name="connsiteY21" fmla="*/ 885369 h 3556000"/>
                <a:gd name="connsiteX22" fmla="*/ 2789821 w 3026410"/>
                <a:gd name="connsiteY22" fmla="*/ 241318 h 35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6410" h="3556000">
                  <a:moveTo>
                    <a:pt x="2798828" y="0"/>
                  </a:moveTo>
                  <a:lnTo>
                    <a:pt x="3026410" y="0"/>
                  </a:lnTo>
                  <a:lnTo>
                    <a:pt x="3006333" y="313245"/>
                  </a:lnTo>
                  <a:cubicBezTo>
                    <a:pt x="2993137" y="511665"/>
                    <a:pt x="2977335" y="709759"/>
                    <a:pt x="2952528" y="906670"/>
                  </a:cubicBezTo>
                  <a:cubicBezTo>
                    <a:pt x="2920488" y="1108728"/>
                    <a:pt x="2874652" y="1362184"/>
                    <a:pt x="2706266" y="1505446"/>
                  </a:cubicBezTo>
                  <a:cubicBezTo>
                    <a:pt x="2619070" y="1581364"/>
                    <a:pt x="2504583" y="1623696"/>
                    <a:pt x="2393221" y="1640912"/>
                  </a:cubicBezTo>
                  <a:cubicBezTo>
                    <a:pt x="2184693" y="1677924"/>
                    <a:pt x="1955000" y="1635035"/>
                    <a:pt x="1770638" y="1740169"/>
                  </a:cubicBezTo>
                  <a:cubicBezTo>
                    <a:pt x="1592495" y="1849688"/>
                    <a:pt x="1529211" y="2056370"/>
                    <a:pt x="1486003" y="2246909"/>
                  </a:cubicBezTo>
                  <a:cubicBezTo>
                    <a:pt x="1453273" y="2390058"/>
                    <a:pt x="1427364" y="2537162"/>
                    <a:pt x="1378913" y="2679173"/>
                  </a:cubicBezTo>
                  <a:cubicBezTo>
                    <a:pt x="1306010" y="2905073"/>
                    <a:pt x="1159217" y="3104267"/>
                    <a:pt x="948136" y="3226287"/>
                  </a:cubicBezTo>
                  <a:cubicBezTo>
                    <a:pt x="947691" y="3226640"/>
                    <a:pt x="677467" y="3353044"/>
                    <a:pt x="244431" y="3555510"/>
                  </a:cubicBezTo>
                  <a:lnTo>
                    <a:pt x="243384" y="3556000"/>
                  </a:lnTo>
                  <a:lnTo>
                    <a:pt x="0" y="3556000"/>
                  </a:lnTo>
                  <a:lnTo>
                    <a:pt x="5572" y="3553289"/>
                  </a:lnTo>
                  <a:cubicBezTo>
                    <a:pt x="544922" y="3290843"/>
                    <a:pt x="891276" y="3122179"/>
                    <a:pt x="885201" y="3124770"/>
                  </a:cubicBezTo>
                  <a:cubicBezTo>
                    <a:pt x="1146371" y="2963802"/>
                    <a:pt x="1243779" y="2718220"/>
                    <a:pt x="1297918" y="2434753"/>
                  </a:cubicBezTo>
                  <a:cubicBezTo>
                    <a:pt x="1335458" y="2252412"/>
                    <a:pt x="1358896" y="2061667"/>
                    <a:pt x="1441039" y="1887884"/>
                  </a:cubicBezTo>
                  <a:cubicBezTo>
                    <a:pt x="1511768" y="1736818"/>
                    <a:pt x="1639465" y="1601543"/>
                    <a:pt x="1802124" y="1546370"/>
                  </a:cubicBezTo>
                  <a:cubicBezTo>
                    <a:pt x="1983981" y="1480471"/>
                    <a:pt x="2184137" y="1498195"/>
                    <a:pt x="2365605" y="1465311"/>
                  </a:cubicBezTo>
                  <a:cubicBezTo>
                    <a:pt x="2442293" y="1450930"/>
                    <a:pt x="2515425" y="1425540"/>
                    <a:pt x="2574254" y="1375570"/>
                  </a:cubicBezTo>
                  <a:cubicBezTo>
                    <a:pt x="2632442" y="1328119"/>
                    <a:pt x="2665219" y="1258744"/>
                    <a:pt x="2689100" y="1187403"/>
                  </a:cubicBezTo>
                  <a:cubicBezTo>
                    <a:pt x="2721258" y="1089703"/>
                    <a:pt x="2737559" y="988721"/>
                    <a:pt x="2750445" y="885369"/>
                  </a:cubicBezTo>
                  <a:cubicBezTo>
                    <a:pt x="2775549" y="671704"/>
                    <a:pt x="2782021" y="457435"/>
                    <a:pt x="2789821" y="24131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7D7AE64-B8FC-397F-A302-566970A03DDD}"/>
              </a:ext>
            </a:extLst>
          </p:cNvPr>
          <p:cNvSpPr>
            <a:spLocks/>
          </p:cNvSpPr>
          <p:nvPr/>
        </p:nvSpPr>
        <p:spPr>
          <a:xfrm flipH="1">
            <a:off x="872361" y="1832199"/>
            <a:ext cx="10440000" cy="3600000"/>
          </a:xfrm>
          <a:prstGeom prst="roundRect">
            <a:avLst>
              <a:gd name="adj" fmla="val 7978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2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E10369A8-F688-29E0-59EC-87DD92D75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7611" y="416082"/>
            <a:ext cx="864000" cy="984118"/>
          </a:xfrm>
          <a:prstGeom prst="rect">
            <a:avLst/>
          </a:prstGeom>
        </p:spPr>
      </p:pic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5CBB4E7F-0437-7429-1C79-8E3777444443}"/>
              </a:ext>
            </a:extLst>
          </p:cNvPr>
          <p:cNvSpPr/>
          <p:nvPr userDrawn="1"/>
        </p:nvSpPr>
        <p:spPr>
          <a:xfrm>
            <a:off x="896499" y="1840351"/>
            <a:ext cx="3993915" cy="3591848"/>
          </a:xfrm>
          <a:custGeom>
            <a:avLst/>
            <a:gdLst>
              <a:gd name="connsiteX0" fmla="*/ 1271704 w 7546848"/>
              <a:gd name="connsiteY0" fmla="*/ 6239080 h 6858000"/>
              <a:gd name="connsiteX1" fmla="*/ 1001135 w 7546848"/>
              <a:gd name="connsiteY1" fmla="*/ 6514141 h 6858000"/>
              <a:gd name="connsiteX2" fmla="*/ 1268879 w 7546848"/>
              <a:gd name="connsiteY2" fmla="*/ 6785378 h 6858000"/>
              <a:gd name="connsiteX3" fmla="*/ 1552919 w 7546848"/>
              <a:gd name="connsiteY3" fmla="*/ 6519297 h 6858000"/>
              <a:gd name="connsiteX4" fmla="*/ 1643056 w 7546848"/>
              <a:gd name="connsiteY4" fmla="*/ 5871720 h 6858000"/>
              <a:gd name="connsiteX5" fmla="*/ 1380465 w 7546848"/>
              <a:gd name="connsiteY5" fmla="*/ 6131317 h 6858000"/>
              <a:gd name="connsiteX6" fmla="*/ 1656027 w 7546848"/>
              <a:gd name="connsiteY6" fmla="*/ 6420182 h 6858000"/>
              <a:gd name="connsiteX7" fmla="*/ 1926931 w 7546848"/>
              <a:gd name="connsiteY7" fmla="*/ 6152269 h 6858000"/>
              <a:gd name="connsiteX8" fmla="*/ 888548 w 7546848"/>
              <a:gd name="connsiteY8" fmla="*/ 5866232 h 6858000"/>
              <a:gd name="connsiteX9" fmla="*/ 616978 w 7546848"/>
              <a:gd name="connsiteY9" fmla="*/ 6137801 h 6858000"/>
              <a:gd name="connsiteX10" fmla="*/ 887882 w 7546848"/>
              <a:gd name="connsiteY10" fmla="*/ 6429327 h 6858000"/>
              <a:gd name="connsiteX11" fmla="*/ 1170594 w 7546848"/>
              <a:gd name="connsiteY11" fmla="*/ 6152105 h 6858000"/>
              <a:gd name="connsiteX12" fmla="*/ 2010747 w 7546848"/>
              <a:gd name="connsiteY12" fmla="*/ 5498707 h 6858000"/>
              <a:gd name="connsiteX13" fmla="*/ 1748656 w 7546848"/>
              <a:gd name="connsiteY13" fmla="*/ 5748492 h 6858000"/>
              <a:gd name="connsiteX14" fmla="*/ 2016734 w 7546848"/>
              <a:gd name="connsiteY14" fmla="*/ 6043843 h 6858000"/>
              <a:gd name="connsiteX15" fmla="*/ 2297950 w 7546848"/>
              <a:gd name="connsiteY15" fmla="*/ 5776097 h 6858000"/>
              <a:gd name="connsiteX16" fmla="*/ 1277360 w 7546848"/>
              <a:gd name="connsiteY16" fmla="*/ 5496712 h 6858000"/>
              <a:gd name="connsiteX17" fmla="*/ 991487 w 7546848"/>
              <a:gd name="connsiteY17" fmla="*/ 5785244 h 6858000"/>
              <a:gd name="connsiteX18" fmla="*/ 1264221 w 7546848"/>
              <a:gd name="connsiteY18" fmla="*/ 6056316 h 6858000"/>
              <a:gd name="connsiteX19" fmla="*/ 1264221 w 7546848"/>
              <a:gd name="connsiteY19" fmla="*/ 6057479 h 6858000"/>
              <a:gd name="connsiteX20" fmla="*/ 1545770 w 7546848"/>
              <a:gd name="connsiteY20" fmla="*/ 5774766 h 6858000"/>
              <a:gd name="connsiteX21" fmla="*/ 5016138 w 7546848"/>
              <a:gd name="connsiteY21" fmla="*/ 5417220 h 6858000"/>
              <a:gd name="connsiteX22" fmla="*/ 4937146 w 7546848"/>
              <a:gd name="connsiteY22" fmla="*/ 5803869 h 6858000"/>
              <a:gd name="connsiteX23" fmla="*/ 4930327 w 7546848"/>
              <a:gd name="connsiteY23" fmla="*/ 5869226 h 6858000"/>
              <a:gd name="connsiteX24" fmla="*/ 5268584 w 7546848"/>
              <a:gd name="connsiteY24" fmla="*/ 6317407 h 6858000"/>
              <a:gd name="connsiteX25" fmla="*/ 5268584 w 7546848"/>
              <a:gd name="connsiteY25" fmla="*/ 6317241 h 6858000"/>
              <a:gd name="connsiteX26" fmla="*/ 5016138 w 7546848"/>
              <a:gd name="connsiteY26" fmla="*/ 5417220 h 6858000"/>
              <a:gd name="connsiteX27" fmla="*/ 1641393 w 7546848"/>
              <a:gd name="connsiteY27" fmla="*/ 5123697 h 6858000"/>
              <a:gd name="connsiteX28" fmla="*/ 1379635 w 7546848"/>
              <a:gd name="connsiteY28" fmla="*/ 5378472 h 6858000"/>
              <a:gd name="connsiteX29" fmla="*/ 1651704 w 7546848"/>
              <a:gd name="connsiteY29" fmla="*/ 5670329 h 6858000"/>
              <a:gd name="connsiteX30" fmla="*/ 1917452 w 7546848"/>
              <a:gd name="connsiteY30" fmla="*/ 5409071 h 6858000"/>
              <a:gd name="connsiteX31" fmla="*/ 2390578 w 7546848"/>
              <a:gd name="connsiteY31" fmla="*/ 5113720 h 6858000"/>
              <a:gd name="connsiteX32" fmla="*/ 2122168 w 7546848"/>
              <a:gd name="connsiteY32" fmla="*/ 5374978 h 6858000"/>
              <a:gd name="connsiteX33" fmla="*/ 2399892 w 7546848"/>
              <a:gd name="connsiteY33" fmla="*/ 5674320 h 6858000"/>
              <a:gd name="connsiteX34" fmla="*/ 2674455 w 7546848"/>
              <a:gd name="connsiteY34" fmla="*/ 5401089 h 6858000"/>
              <a:gd name="connsiteX35" fmla="*/ 4090075 w 7546848"/>
              <a:gd name="connsiteY35" fmla="*/ 5093780 h 6858000"/>
              <a:gd name="connsiteX36" fmla="*/ 3983743 w 7546848"/>
              <a:gd name="connsiteY36" fmla="*/ 5115216 h 6858000"/>
              <a:gd name="connsiteX37" fmla="*/ 3616715 w 7546848"/>
              <a:gd name="connsiteY37" fmla="*/ 5299313 h 6858000"/>
              <a:gd name="connsiteX38" fmla="*/ 3306398 w 7546848"/>
              <a:gd name="connsiteY38" fmla="*/ 6516968 h 6858000"/>
              <a:gd name="connsiteX39" fmla="*/ 3524253 w 7546848"/>
              <a:gd name="connsiteY39" fmla="*/ 6329047 h 6858000"/>
              <a:gd name="connsiteX40" fmla="*/ 4326156 w 7546848"/>
              <a:gd name="connsiteY40" fmla="*/ 5945059 h 6858000"/>
              <a:gd name="connsiteX41" fmla="*/ 4585584 w 7546848"/>
              <a:gd name="connsiteY41" fmla="*/ 5725875 h 6858000"/>
              <a:gd name="connsiteX42" fmla="*/ 4591905 w 7546848"/>
              <a:gd name="connsiteY42" fmla="*/ 5514339 h 6858000"/>
              <a:gd name="connsiteX43" fmla="*/ 4090075 w 7546848"/>
              <a:gd name="connsiteY43" fmla="*/ 5093780 h 6858000"/>
              <a:gd name="connsiteX44" fmla="*/ 4257972 w 7546848"/>
              <a:gd name="connsiteY44" fmla="*/ 4966210 h 6858000"/>
              <a:gd name="connsiteX45" fmla="*/ 5410438 w 7546848"/>
              <a:gd name="connsiteY45" fmla="*/ 6121338 h 6858000"/>
              <a:gd name="connsiteX46" fmla="*/ 5212686 w 7546848"/>
              <a:gd name="connsiteY46" fmla="*/ 6766209 h 6858000"/>
              <a:gd name="connsiteX47" fmla="*/ 5136769 w 7546848"/>
              <a:gd name="connsiteY47" fmla="*/ 6858000 h 6858000"/>
              <a:gd name="connsiteX48" fmla="*/ 4989267 w 7546848"/>
              <a:gd name="connsiteY48" fmla="*/ 6858000 h 6858000"/>
              <a:gd name="connsiteX49" fmla="*/ 4999176 w 7546848"/>
              <a:gd name="connsiteY49" fmla="*/ 6848240 h 6858000"/>
              <a:gd name="connsiteX50" fmla="*/ 4999176 w 7546848"/>
              <a:gd name="connsiteY50" fmla="*/ 6847575 h 6858000"/>
              <a:gd name="connsiteX51" fmla="*/ 4844184 w 7546848"/>
              <a:gd name="connsiteY51" fmla="*/ 6383428 h 6858000"/>
              <a:gd name="connsiteX52" fmla="*/ 4713305 w 7546848"/>
              <a:gd name="connsiteY52" fmla="*/ 6285809 h 6858000"/>
              <a:gd name="connsiteX53" fmla="*/ 4075042 w 7546848"/>
              <a:gd name="connsiteY53" fmla="*/ 6580163 h 6858000"/>
              <a:gd name="connsiteX54" fmla="*/ 3796566 w 7546848"/>
              <a:gd name="connsiteY54" fmla="*/ 6825709 h 6858000"/>
              <a:gd name="connsiteX55" fmla="*/ 3730260 w 7546848"/>
              <a:gd name="connsiteY55" fmla="*/ 6858000 h 6858000"/>
              <a:gd name="connsiteX56" fmla="*/ 3376508 w 7546848"/>
              <a:gd name="connsiteY56" fmla="*/ 6858000 h 6858000"/>
              <a:gd name="connsiteX57" fmla="*/ 3299173 w 7546848"/>
              <a:gd name="connsiteY57" fmla="*/ 6764040 h 6858000"/>
              <a:gd name="connsiteX58" fmla="*/ 3102847 w 7546848"/>
              <a:gd name="connsiteY58" fmla="*/ 6118678 h 6858000"/>
              <a:gd name="connsiteX59" fmla="*/ 3102847 w 7546848"/>
              <a:gd name="connsiteY59" fmla="*/ 6118345 h 6858000"/>
              <a:gd name="connsiteX60" fmla="*/ 4257972 w 7546848"/>
              <a:gd name="connsiteY60" fmla="*/ 4966210 h 6858000"/>
              <a:gd name="connsiteX61" fmla="*/ 2767750 w 7546848"/>
              <a:gd name="connsiteY61" fmla="*/ 4724908 h 6858000"/>
              <a:gd name="connsiteX62" fmla="*/ 2481711 w 7546848"/>
              <a:gd name="connsiteY62" fmla="*/ 5011944 h 6858000"/>
              <a:gd name="connsiteX63" fmla="*/ 2767250 w 7546848"/>
              <a:gd name="connsiteY63" fmla="*/ 5294655 h 6858000"/>
              <a:gd name="connsiteX64" fmla="*/ 3034828 w 7546848"/>
              <a:gd name="connsiteY64" fmla="*/ 5026079 h 6858000"/>
              <a:gd name="connsiteX65" fmla="*/ 2767750 w 7546848"/>
              <a:gd name="connsiteY65" fmla="*/ 4724908 h 6858000"/>
              <a:gd name="connsiteX66" fmla="*/ 2019229 w 7546848"/>
              <a:gd name="connsiteY66" fmla="*/ 4722913 h 6858000"/>
              <a:gd name="connsiteX67" fmla="*/ 1739012 w 7546848"/>
              <a:gd name="connsiteY67" fmla="*/ 5001134 h 6858000"/>
              <a:gd name="connsiteX68" fmla="*/ 2016567 w 7546848"/>
              <a:gd name="connsiteY68" fmla="*/ 5294322 h 6858000"/>
              <a:gd name="connsiteX69" fmla="*/ 2296950 w 7546848"/>
              <a:gd name="connsiteY69" fmla="*/ 5016268 h 6858000"/>
              <a:gd name="connsiteX70" fmla="*/ 2397397 w 7546848"/>
              <a:gd name="connsiteY70" fmla="*/ 4376841 h 6858000"/>
              <a:gd name="connsiteX71" fmla="*/ 2117844 w 7546848"/>
              <a:gd name="connsiteY71" fmla="*/ 4642923 h 6858000"/>
              <a:gd name="connsiteX72" fmla="*/ 2390744 w 7546848"/>
              <a:gd name="connsiteY72" fmla="*/ 4921477 h 6858000"/>
              <a:gd name="connsiteX73" fmla="*/ 2655496 w 7546848"/>
              <a:gd name="connsiteY73" fmla="*/ 4652234 h 6858000"/>
              <a:gd name="connsiteX74" fmla="*/ 3162881 w 7546848"/>
              <a:gd name="connsiteY74" fmla="*/ 4358713 h 6858000"/>
              <a:gd name="connsiteX75" fmla="*/ 2865036 w 7546848"/>
              <a:gd name="connsiteY75" fmla="*/ 4637767 h 6858000"/>
              <a:gd name="connsiteX76" fmla="*/ 3144089 w 7546848"/>
              <a:gd name="connsiteY76" fmla="*/ 4920478 h 6858000"/>
              <a:gd name="connsiteX77" fmla="*/ 3432288 w 7546848"/>
              <a:gd name="connsiteY77" fmla="*/ 4635272 h 6858000"/>
              <a:gd name="connsiteX78" fmla="*/ 2772240 w 7546848"/>
              <a:gd name="connsiteY78" fmla="*/ 3991854 h 6858000"/>
              <a:gd name="connsiteX79" fmla="*/ 2493353 w 7546848"/>
              <a:gd name="connsiteY79" fmla="*/ 4269409 h 6858000"/>
              <a:gd name="connsiteX80" fmla="*/ 2764092 w 7546848"/>
              <a:gd name="connsiteY80" fmla="*/ 4537986 h 6858000"/>
              <a:gd name="connsiteX81" fmla="*/ 3033165 w 7546848"/>
              <a:gd name="connsiteY81" fmla="*/ 4271904 h 6858000"/>
              <a:gd name="connsiteX82" fmla="*/ 3527079 w 7546848"/>
              <a:gd name="connsiteY82" fmla="*/ 3971730 h 6858000"/>
              <a:gd name="connsiteX83" fmla="*/ 3244367 w 7546848"/>
              <a:gd name="connsiteY83" fmla="*/ 4254442 h 6858000"/>
              <a:gd name="connsiteX84" fmla="*/ 3511447 w 7546848"/>
              <a:gd name="connsiteY84" fmla="*/ 4524515 h 6858000"/>
              <a:gd name="connsiteX85" fmla="*/ 3785511 w 7546848"/>
              <a:gd name="connsiteY85" fmla="*/ 4260595 h 6858000"/>
              <a:gd name="connsiteX86" fmla="*/ 3162549 w 7546848"/>
              <a:gd name="connsiteY86" fmla="*/ 3603872 h 6858000"/>
              <a:gd name="connsiteX87" fmla="*/ 2874514 w 7546848"/>
              <a:gd name="connsiteY87" fmla="*/ 3881929 h 6858000"/>
              <a:gd name="connsiteX88" fmla="*/ 3149743 w 7546848"/>
              <a:gd name="connsiteY88" fmla="*/ 4172123 h 6858000"/>
              <a:gd name="connsiteX89" fmla="*/ 3423807 w 7546848"/>
              <a:gd name="connsiteY89" fmla="*/ 3891740 h 6858000"/>
              <a:gd name="connsiteX90" fmla="*/ 3910570 w 7546848"/>
              <a:gd name="connsiteY90" fmla="*/ 3600879 h 6858000"/>
              <a:gd name="connsiteX91" fmla="*/ 3627858 w 7546848"/>
              <a:gd name="connsiteY91" fmla="*/ 3890575 h 6858000"/>
              <a:gd name="connsiteX92" fmla="*/ 3891945 w 7546848"/>
              <a:gd name="connsiteY92" fmla="*/ 4158321 h 6858000"/>
              <a:gd name="connsiteX93" fmla="*/ 4178814 w 7546848"/>
              <a:gd name="connsiteY93" fmla="*/ 3882592 h 6858000"/>
              <a:gd name="connsiteX94" fmla="*/ 4284248 w 7546848"/>
              <a:gd name="connsiteY94" fmla="*/ 3230027 h 6858000"/>
              <a:gd name="connsiteX95" fmla="*/ 4006858 w 7546848"/>
              <a:gd name="connsiteY95" fmla="*/ 3504092 h 6858000"/>
              <a:gd name="connsiteX96" fmla="*/ 4287076 w 7546848"/>
              <a:gd name="connsiteY96" fmla="*/ 3778321 h 6858000"/>
              <a:gd name="connsiteX97" fmla="*/ 4562469 w 7546848"/>
              <a:gd name="connsiteY97" fmla="*/ 3512240 h 6858000"/>
              <a:gd name="connsiteX98" fmla="*/ 3524420 w 7546848"/>
              <a:gd name="connsiteY98" fmla="*/ 3220549 h 6858000"/>
              <a:gd name="connsiteX99" fmla="*/ 3244036 w 7546848"/>
              <a:gd name="connsiteY99" fmla="*/ 3502096 h 6858000"/>
              <a:gd name="connsiteX100" fmla="*/ 3530739 w 7546848"/>
              <a:gd name="connsiteY100" fmla="*/ 3783811 h 6858000"/>
              <a:gd name="connsiteX101" fmla="*/ 3807131 w 7546848"/>
              <a:gd name="connsiteY101" fmla="*/ 3515067 h 6858000"/>
              <a:gd name="connsiteX102" fmla="*/ 3918718 w 7546848"/>
              <a:gd name="connsiteY102" fmla="*/ 2858012 h 6858000"/>
              <a:gd name="connsiteX103" fmla="*/ 3623368 w 7546848"/>
              <a:gd name="connsiteY103" fmla="*/ 3142719 h 6858000"/>
              <a:gd name="connsiteX104" fmla="*/ 3884626 w 7546848"/>
              <a:gd name="connsiteY104" fmla="*/ 3403148 h 6858000"/>
              <a:gd name="connsiteX105" fmla="*/ 4182971 w 7546848"/>
              <a:gd name="connsiteY105" fmla="*/ 3132409 h 6858000"/>
              <a:gd name="connsiteX106" fmla="*/ 3918718 w 7546848"/>
              <a:gd name="connsiteY106" fmla="*/ 2858012 h 6858000"/>
              <a:gd name="connsiteX107" fmla="*/ 4663082 w 7546848"/>
              <a:gd name="connsiteY107" fmla="*/ 2857346 h 6858000"/>
              <a:gd name="connsiteX108" fmla="*/ 4378042 w 7546848"/>
              <a:gd name="connsiteY108" fmla="*/ 3121931 h 6858000"/>
              <a:gd name="connsiteX109" fmla="*/ 4651110 w 7546848"/>
              <a:gd name="connsiteY109" fmla="*/ 3408802 h 6858000"/>
              <a:gd name="connsiteX110" fmla="*/ 4944464 w 7546848"/>
              <a:gd name="connsiteY110" fmla="*/ 3127920 h 6858000"/>
              <a:gd name="connsiteX111" fmla="*/ 6654870 w 7546848"/>
              <a:gd name="connsiteY111" fmla="*/ 2598583 h 6858000"/>
              <a:gd name="connsiteX112" fmla="*/ 4905881 w 7546848"/>
              <a:gd name="connsiteY112" fmla="*/ 4346573 h 6858000"/>
              <a:gd name="connsiteX113" fmla="*/ 5736224 w 7546848"/>
              <a:gd name="connsiteY113" fmla="*/ 5179742 h 6858000"/>
              <a:gd name="connsiteX114" fmla="*/ 7485376 w 7546848"/>
              <a:gd name="connsiteY114" fmla="*/ 3431917 h 6858000"/>
              <a:gd name="connsiteX115" fmla="*/ 5049399 w 7546848"/>
              <a:gd name="connsiteY115" fmla="*/ 2481174 h 6858000"/>
              <a:gd name="connsiteX116" fmla="*/ 4772674 w 7546848"/>
              <a:gd name="connsiteY116" fmla="*/ 2754241 h 6858000"/>
              <a:gd name="connsiteX117" fmla="*/ 5036261 w 7546848"/>
              <a:gd name="connsiteY117" fmla="*/ 3039447 h 6858000"/>
              <a:gd name="connsiteX118" fmla="*/ 5311656 w 7546848"/>
              <a:gd name="connsiteY118" fmla="*/ 2759727 h 6858000"/>
              <a:gd name="connsiteX119" fmla="*/ 4290568 w 7546848"/>
              <a:gd name="connsiteY119" fmla="*/ 2478014 h 6858000"/>
              <a:gd name="connsiteX120" fmla="*/ 4012013 w 7546848"/>
              <a:gd name="connsiteY120" fmla="*/ 2736945 h 6858000"/>
              <a:gd name="connsiteX121" fmla="*/ 4276432 w 7546848"/>
              <a:gd name="connsiteY121" fmla="*/ 3015998 h 6858000"/>
              <a:gd name="connsiteX122" fmla="*/ 4571283 w 7546848"/>
              <a:gd name="connsiteY122" fmla="*/ 2753243 h 6858000"/>
              <a:gd name="connsiteX123" fmla="*/ 5407113 w 7546848"/>
              <a:gd name="connsiteY123" fmla="*/ 2099847 h 6858000"/>
              <a:gd name="connsiteX124" fmla="*/ 5139702 w 7546848"/>
              <a:gd name="connsiteY124" fmla="*/ 2357447 h 6858000"/>
              <a:gd name="connsiteX125" fmla="*/ 5140365 w 7546848"/>
              <a:gd name="connsiteY125" fmla="*/ 2357114 h 6858000"/>
              <a:gd name="connsiteX126" fmla="*/ 5413100 w 7546848"/>
              <a:gd name="connsiteY126" fmla="*/ 2644649 h 6858000"/>
              <a:gd name="connsiteX127" fmla="*/ 5683505 w 7546848"/>
              <a:gd name="connsiteY127" fmla="*/ 2392869 h 6858000"/>
              <a:gd name="connsiteX128" fmla="*/ 4657096 w 7546848"/>
              <a:gd name="connsiteY128" fmla="*/ 2090035 h 6858000"/>
              <a:gd name="connsiteX129" fmla="*/ 4377045 w 7546848"/>
              <a:gd name="connsiteY129" fmla="*/ 2363766 h 6858000"/>
              <a:gd name="connsiteX130" fmla="*/ 4658259 w 7546848"/>
              <a:gd name="connsiteY130" fmla="*/ 2649637 h 6858000"/>
              <a:gd name="connsiteX131" fmla="*/ 4938477 w 7546848"/>
              <a:gd name="connsiteY131" fmla="*/ 2386716 h 6858000"/>
              <a:gd name="connsiteX132" fmla="*/ 5016638 w 7546848"/>
              <a:gd name="connsiteY132" fmla="*/ 1723174 h 6858000"/>
              <a:gd name="connsiteX133" fmla="*/ 4764192 w 7546848"/>
              <a:gd name="connsiteY133" fmla="*/ 1974455 h 6858000"/>
              <a:gd name="connsiteX134" fmla="*/ 5033268 w 7546848"/>
              <a:gd name="connsiteY134" fmla="*/ 2264151 h 6858000"/>
              <a:gd name="connsiteX135" fmla="*/ 5299350 w 7546848"/>
              <a:gd name="connsiteY135" fmla="*/ 2017195 h 6858000"/>
              <a:gd name="connsiteX136" fmla="*/ 5793263 w 7546848"/>
              <a:gd name="connsiteY136" fmla="*/ 1717187 h 6858000"/>
              <a:gd name="connsiteX137" fmla="*/ 5514876 w 7546848"/>
              <a:gd name="connsiteY137" fmla="*/ 1981940 h 6858000"/>
              <a:gd name="connsiteX138" fmla="*/ 5784782 w 7546848"/>
              <a:gd name="connsiteY138" fmla="*/ 2280283 h 6858000"/>
              <a:gd name="connsiteX139" fmla="*/ 6055020 w 7546848"/>
              <a:gd name="connsiteY139" fmla="*/ 2017858 h 6858000"/>
              <a:gd name="connsiteX140" fmla="*/ 1932419 w 7546848"/>
              <a:gd name="connsiteY140" fmla="*/ 1680767 h 6858000"/>
              <a:gd name="connsiteX141" fmla="*/ 172954 w 7546848"/>
              <a:gd name="connsiteY141" fmla="*/ 3440399 h 6858000"/>
              <a:gd name="connsiteX142" fmla="*/ 980347 w 7546848"/>
              <a:gd name="connsiteY142" fmla="*/ 4250117 h 6858000"/>
              <a:gd name="connsiteX143" fmla="*/ 2740477 w 7546848"/>
              <a:gd name="connsiteY143" fmla="*/ 2488825 h 6858000"/>
              <a:gd name="connsiteX144" fmla="*/ 1932419 w 7546848"/>
              <a:gd name="connsiteY144" fmla="*/ 1680767 h 6858000"/>
              <a:gd name="connsiteX145" fmla="*/ 6176422 w 7546848"/>
              <a:gd name="connsiteY145" fmla="*/ 1349163 h 6858000"/>
              <a:gd name="connsiteX146" fmla="*/ 5891880 w 7546848"/>
              <a:gd name="connsiteY146" fmla="*/ 1620401 h 6858000"/>
              <a:gd name="connsiteX147" fmla="*/ 6151144 w 7546848"/>
              <a:gd name="connsiteY147" fmla="*/ 1898455 h 6858000"/>
              <a:gd name="connsiteX148" fmla="*/ 6430530 w 7546848"/>
              <a:gd name="connsiteY148" fmla="*/ 1621897 h 6858000"/>
              <a:gd name="connsiteX149" fmla="*/ 6176422 w 7546848"/>
              <a:gd name="connsiteY149" fmla="*/ 1349163 h 6858000"/>
              <a:gd name="connsiteX150" fmla="*/ 5407778 w 7546848"/>
              <a:gd name="connsiteY150" fmla="*/ 1332367 h 6858000"/>
              <a:gd name="connsiteX151" fmla="*/ 5128725 w 7546848"/>
              <a:gd name="connsiteY151" fmla="*/ 1612750 h 6858000"/>
              <a:gd name="connsiteX152" fmla="*/ 5407946 w 7546848"/>
              <a:gd name="connsiteY152" fmla="*/ 1909430 h 6858000"/>
              <a:gd name="connsiteX153" fmla="*/ 5690490 w 7546848"/>
              <a:gd name="connsiteY153" fmla="*/ 1630378 h 6858000"/>
              <a:gd name="connsiteX154" fmla="*/ 6552428 w 7546848"/>
              <a:gd name="connsiteY154" fmla="*/ 966171 h 6858000"/>
              <a:gd name="connsiteX155" fmla="*/ 6270882 w 7546848"/>
              <a:gd name="connsiteY155" fmla="*/ 1245557 h 6858000"/>
              <a:gd name="connsiteX156" fmla="*/ 6525654 w 7546848"/>
              <a:gd name="connsiteY156" fmla="*/ 1518955 h 6858000"/>
              <a:gd name="connsiteX157" fmla="*/ 6806536 w 7546848"/>
              <a:gd name="connsiteY157" fmla="*/ 1241567 h 6858000"/>
              <a:gd name="connsiteX158" fmla="*/ 5792432 w 7546848"/>
              <a:gd name="connsiteY158" fmla="*/ 962513 h 6858000"/>
              <a:gd name="connsiteX159" fmla="*/ 5508890 w 7546848"/>
              <a:gd name="connsiteY159" fmla="*/ 1233085 h 6858000"/>
              <a:gd name="connsiteX160" fmla="*/ 5774970 w 7546848"/>
              <a:gd name="connsiteY160" fmla="*/ 1519622 h 6858000"/>
              <a:gd name="connsiteX161" fmla="*/ 6050200 w 7546848"/>
              <a:gd name="connsiteY161" fmla="*/ 1240069 h 6858000"/>
              <a:gd name="connsiteX162" fmla="*/ 6161953 w 7546848"/>
              <a:gd name="connsiteY162" fmla="*/ 589832 h 6858000"/>
              <a:gd name="connsiteX163" fmla="*/ 5888720 w 7546848"/>
              <a:gd name="connsiteY163" fmla="*/ 872544 h 6858000"/>
              <a:gd name="connsiteX164" fmla="*/ 6157463 w 7546848"/>
              <a:gd name="connsiteY164" fmla="*/ 1141453 h 6858000"/>
              <a:gd name="connsiteX165" fmla="*/ 6428036 w 7546848"/>
              <a:gd name="connsiteY165" fmla="*/ 875371 h 6858000"/>
              <a:gd name="connsiteX166" fmla="*/ 6909808 w 7546848"/>
              <a:gd name="connsiteY166" fmla="*/ 589334 h 6858000"/>
              <a:gd name="connsiteX167" fmla="*/ 6643228 w 7546848"/>
              <a:gd name="connsiteY167" fmla="*/ 857079 h 6858000"/>
              <a:gd name="connsiteX168" fmla="*/ 6909308 w 7546848"/>
              <a:gd name="connsiteY168" fmla="*/ 1131642 h 6858000"/>
              <a:gd name="connsiteX169" fmla="*/ 7181878 w 7546848"/>
              <a:gd name="connsiteY169" fmla="*/ 865560 h 6858000"/>
              <a:gd name="connsiteX170" fmla="*/ 2373283 w 7546848"/>
              <a:gd name="connsiteY170" fmla="*/ 530964 h 6858000"/>
              <a:gd name="connsiteX171" fmla="*/ 2635705 w 7546848"/>
              <a:gd name="connsiteY171" fmla="*/ 1454764 h 6858000"/>
              <a:gd name="connsiteX172" fmla="*/ 2724345 w 7546848"/>
              <a:gd name="connsiteY172" fmla="*/ 1042173 h 6858000"/>
              <a:gd name="connsiteX173" fmla="*/ 2728503 w 7546848"/>
              <a:gd name="connsiteY173" fmla="*/ 997936 h 6858000"/>
              <a:gd name="connsiteX174" fmla="*/ 2373448 w 7546848"/>
              <a:gd name="connsiteY174" fmla="*/ 530964 h 6858000"/>
              <a:gd name="connsiteX175" fmla="*/ 4349438 w 7546848"/>
              <a:gd name="connsiteY175" fmla="*/ 344704 h 6858000"/>
              <a:gd name="connsiteX176" fmla="*/ 4129422 w 7546848"/>
              <a:gd name="connsiteY176" fmla="*/ 531460 h 6858000"/>
              <a:gd name="connsiteX177" fmla="*/ 3314547 w 7546848"/>
              <a:gd name="connsiteY177" fmla="*/ 913953 h 6858000"/>
              <a:gd name="connsiteX178" fmla="*/ 3075739 w 7546848"/>
              <a:gd name="connsiteY178" fmla="*/ 1098383 h 6858000"/>
              <a:gd name="connsiteX179" fmla="*/ 3055282 w 7546848"/>
              <a:gd name="connsiteY179" fmla="*/ 1238906 h 6858000"/>
              <a:gd name="connsiteX180" fmla="*/ 3683734 w 7546848"/>
              <a:gd name="connsiteY180" fmla="*/ 1738973 h 6858000"/>
              <a:gd name="connsiteX181" fmla="*/ 4127260 w 7546848"/>
              <a:gd name="connsiteY181" fmla="*/ 1479709 h 6858000"/>
              <a:gd name="connsiteX182" fmla="*/ 4349438 w 7546848"/>
              <a:gd name="connsiteY182" fmla="*/ 345037 h 6858000"/>
              <a:gd name="connsiteX183" fmla="*/ 6553593 w 7546848"/>
              <a:gd name="connsiteY183" fmla="*/ 225134 h 6858000"/>
              <a:gd name="connsiteX184" fmla="*/ 6276202 w 7546848"/>
              <a:gd name="connsiteY184" fmla="*/ 494542 h 6858000"/>
              <a:gd name="connsiteX185" fmla="*/ 6535798 w 7546848"/>
              <a:gd name="connsiteY185" fmla="*/ 773596 h 6858000"/>
              <a:gd name="connsiteX186" fmla="*/ 6821338 w 7546848"/>
              <a:gd name="connsiteY186" fmla="*/ 503023 h 6858000"/>
              <a:gd name="connsiteX187" fmla="*/ 6404919 w 7546848"/>
              <a:gd name="connsiteY187" fmla="*/ 65651 h 6858000"/>
              <a:gd name="connsiteX188" fmla="*/ 460986 w 7546848"/>
              <a:gd name="connsiteY188" fmla="*/ 6009251 h 6858000"/>
              <a:gd name="connsiteX189" fmla="*/ 502232 w 7546848"/>
              <a:gd name="connsiteY189" fmla="*/ 6048664 h 6858000"/>
              <a:gd name="connsiteX190" fmla="*/ 6446660 w 7546848"/>
              <a:gd name="connsiteY190" fmla="*/ 104067 h 6858000"/>
              <a:gd name="connsiteX191" fmla="*/ 6263888 w 7546848"/>
              <a:gd name="connsiteY191" fmla="*/ 0 h 6858000"/>
              <a:gd name="connsiteX192" fmla="*/ 6473606 w 7546848"/>
              <a:gd name="connsiteY192" fmla="*/ 0 h 6858000"/>
              <a:gd name="connsiteX193" fmla="*/ 6863640 w 7546848"/>
              <a:gd name="connsiteY193" fmla="*/ 390770 h 6858000"/>
              <a:gd name="connsiteX194" fmla="*/ 7353334 w 7546848"/>
              <a:gd name="connsiteY194" fmla="*/ 881524 h 6858000"/>
              <a:gd name="connsiteX195" fmla="*/ 4391679 w 7546848"/>
              <a:gd name="connsiteY195" fmla="*/ 3841683 h 6858000"/>
              <a:gd name="connsiteX196" fmla="*/ 4803274 w 7546848"/>
              <a:gd name="connsiteY196" fmla="*/ 4247791 h 6858000"/>
              <a:gd name="connsiteX197" fmla="*/ 6572882 w 7546848"/>
              <a:gd name="connsiteY197" fmla="*/ 2478349 h 6858000"/>
              <a:gd name="connsiteX198" fmla="*/ 6230469 w 7546848"/>
              <a:gd name="connsiteY198" fmla="*/ 2169859 h 6858000"/>
              <a:gd name="connsiteX199" fmla="*/ 6304306 w 7546848"/>
              <a:gd name="connsiteY199" fmla="*/ 2080222 h 6858000"/>
              <a:gd name="connsiteX200" fmla="*/ 7546848 w 7546848"/>
              <a:gd name="connsiteY200" fmla="*/ 3320632 h 6858000"/>
              <a:gd name="connsiteX201" fmla="*/ 7546848 w 7546848"/>
              <a:gd name="connsiteY201" fmla="*/ 3548568 h 6858000"/>
              <a:gd name="connsiteX202" fmla="*/ 5808064 w 7546848"/>
              <a:gd name="connsiteY202" fmla="*/ 5285011 h 6858000"/>
              <a:gd name="connsiteX203" fmla="*/ 6970342 w 7546848"/>
              <a:gd name="connsiteY203" fmla="*/ 6444960 h 6858000"/>
              <a:gd name="connsiteX204" fmla="*/ 6843622 w 7546848"/>
              <a:gd name="connsiteY204" fmla="*/ 6544742 h 6858000"/>
              <a:gd name="connsiteX205" fmla="*/ 4285246 w 7546848"/>
              <a:gd name="connsiteY205" fmla="*/ 3983705 h 6858000"/>
              <a:gd name="connsiteX206" fmla="*/ 1413193 w 7546848"/>
              <a:gd name="connsiteY206" fmla="*/ 6858000 h 6858000"/>
              <a:gd name="connsiteX207" fmla="*/ 1191756 w 7546848"/>
              <a:gd name="connsiteY207" fmla="*/ 6858000 h 6858000"/>
              <a:gd name="connsiteX208" fmla="*/ 308657 w 7546848"/>
              <a:gd name="connsiteY208" fmla="*/ 5974162 h 6858000"/>
              <a:gd name="connsiteX209" fmla="*/ 3268814 w 7546848"/>
              <a:gd name="connsiteY209" fmla="*/ 3015499 h 6858000"/>
              <a:gd name="connsiteX210" fmla="*/ 2862707 w 7546848"/>
              <a:gd name="connsiteY210" fmla="*/ 2614214 h 6858000"/>
              <a:gd name="connsiteX211" fmla="*/ 1093929 w 7546848"/>
              <a:gd name="connsiteY211" fmla="*/ 4383159 h 6858000"/>
              <a:gd name="connsiteX212" fmla="*/ 1420545 w 7546848"/>
              <a:gd name="connsiteY212" fmla="*/ 4692314 h 6858000"/>
              <a:gd name="connsiteX213" fmla="*/ 1356187 w 7546848"/>
              <a:gd name="connsiteY213" fmla="*/ 4772470 h 6858000"/>
              <a:gd name="connsiteX214" fmla="*/ 0 w 7546848"/>
              <a:gd name="connsiteY214" fmla="*/ 3419444 h 6858000"/>
              <a:gd name="connsiteX215" fmla="*/ 1835965 w 7546848"/>
              <a:gd name="connsiteY215" fmla="*/ 1587638 h 6858000"/>
              <a:gd name="connsiteX216" fmla="*/ 675515 w 7546848"/>
              <a:gd name="connsiteY216" fmla="*/ 429351 h 6858000"/>
              <a:gd name="connsiteX217" fmla="*/ 829677 w 7546848"/>
              <a:gd name="connsiteY217" fmla="*/ 312940 h 6858000"/>
              <a:gd name="connsiteX218" fmla="*/ 3390713 w 7546848"/>
              <a:gd name="connsiteY218" fmla="*/ 2873977 h 6858000"/>
              <a:gd name="connsiteX219" fmla="*/ 2510621 w 7546848"/>
              <a:gd name="connsiteY219" fmla="*/ 0 h 6858000"/>
              <a:gd name="connsiteX220" fmla="*/ 2671451 w 7546848"/>
              <a:gd name="connsiteY220" fmla="*/ 0 h 6858000"/>
              <a:gd name="connsiteX221" fmla="*/ 2657824 w 7546848"/>
              <a:gd name="connsiteY221" fmla="*/ 16427 h 6858000"/>
              <a:gd name="connsiteX222" fmla="*/ 2811320 w 7546848"/>
              <a:gd name="connsiteY222" fmla="*/ 477413 h 6858000"/>
              <a:gd name="connsiteX223" fmla="*/ 2933550 w 7546848"/>
              <a:gd name="connsiteY223" fmla="*/ 570707 h 6858000"/>
              <a:gd name="connsiteX224" fmla="*/ 3615384 w 7546848"/>
              <a:gd name="connsiteY224" fmla="*/ 241099 h 6858000"/>
              <a:gd name="connsiteX225" fmla="*/ 3816401 w 7546848"/>
              <a:gd name="connsiteY225" fmla="*/ 58397 h 6858000"/>
              <a:gd name="connsiteX226" fmla="*/ 3931417 w 7546848"/>
              <a:gd name="connsiteY226" fmla="*/ 0 h 6858000"/>
              <a:gd name="connsiteX227" fmla="*/ 4278678 w 7546848"/>
              <a:gd name="connsiteY227" fmla="*/ 0 h 6858000"/>
              <a:gd name="connsiteX228" fmla="*/ 4358778 w 7546848"/>
              <a:gd name="connsiteY228" fmla="*/ 98052 h 6858000"/>
              <a:gd name="connsiteX229" fmla="*/ 4552824 w 7546848"/>
              <a:gd name="connsiteY229" fmla="*/ 744660 h 6858000"/>
              <a:gd name="connsiteX230" fmla="*/ 4552824 w 7546848"/>
              <a:gd name="connsiteY230" fmla="*/ 746322 h 6858000"/>
              <a:gd name="connsiteX231" fmla="*/ 3394037 w 7546848"/>
              <a:gd name="connsiteY231" fmla="*/ 1893799 h 6858000"/>
              <a:gd name="connsiteX232" fmla="*/ 3392375 w 7546848"/>
              <a:gd name="connsiteY232" fmla="*/ 1893799 h 6858000"/>
              <a:gd name="connsiteX233" fmla="*/ 2243234 w 7546848"/>
              <a:gd name="connsiteY233" fmla="*/ 733350 h 6858000"/>
              <a:gd name="connsiteX234" fmla="*/ 2510550 w 7546848"/>
              <a:gd name="connsiteY234" fmla="*/ 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7546848" h="6858000">
                <a:moveTo>
                  <a:pt x="1271704" y="6239080"/>
                </a:moveTo>
                <a:lnTo>
                  <a:pt x="1001135" y="6514141"/>
                </a:lnTo>
                <a:lnTo>
                  <a:pt x="1268879" y="6785378"/>
                </a:lnTo>
                <a:lnTo>
                  <a:pt x="1552919" y="6519297"/>
                </a:lnTo>
                <a:close/>
                <a:moveTo>
                  <a:pt x="1643056" y="5871720"/>
                </a:moveTo>
                <a:lnTo>
                  <a:pt x="1380465" y="6131317"/>
                </a:lnTo>
                <a:lnTo>
                  <a:pt x="1656027" y="6420182"/>
                </a:lnTo>
                <a:lnTo>
                  <a:pt x="1926931" y="6152269"/>
                </a:lnTo>
                <a:close/>
                <a:moveTo>
                  <a:pt x="888548" y="5866232"/>
                </a:moveTo>
                <a:lnTo>
                  <a:pt x="616978" y="6137801"/>
                </a:lnTo>
                <a:lnTo>
                  <a:pt x="887882" y="6429327"/>
                </a:lnTo>
                <a:lnTo>
                  <a:pt x="1170594" y="6152105"/>
                </a:lnTo>
                <a:close/>
                <a:moveTo>
                  <a:pt x="2010747" y="5498707"/>
                </a:moveTo>
                <a:lnTo>
                  <a:pt x="1748656" y="5748492"/>
                </a:lnTo>
                <a:lnTo>
                  <a:pt x="2016734" y="6043843"/>
                </a:lnTo>
                <a:lnTo>
                  <a:pt x="2297950" y="5776097"/>
                </a:lnTo>
                <a:close/>
                <a:moveTo>
                  <a:pt x="1277360" y="5496712"/>
                </a:moveTo>
                <a:lnTo>
                  <a:pt x="991487" y="5785244"/>
                </a:lnTo>
                <a:cubicBezTo>
                  <a:pt x="1073641" y="5866732"/>
                  <a:pt x="1165439" y="5958031"/>
                  <a:pt x="1264221" y="6056316"/>
                </a:cubicBezTo>
                <a:lnTo>
                  <a:pt x="1264221" y="6057479"/>
                </a:lnTo>
                <a:lnTo>
                  <a:pt x="1545770" y="5774766"/>
                </a:lnTo>
                <a:close/>
                <a:moveTo>
                  <a:pt x="5016138" y="5417220"/>
                </a:moveTo>
                <a:cubicBezTo>
                  <a:pt x="4991028" y="5539284"/>
                  <a:pt x="4963754" y="5671494"/>
                  <a:pt x="4937146" y="5803869"/>
                </a:cubicBezTo>
                <a:cubicBezTo>
                  <a:pt x="4932822" y="5825489"/>
                  <a:pt x="4921681" y="5853759"/>
                  <a:pt x="4930327" y="5869226"/>
                </a:cubicBezTo>
                <a:cubicBezTo>
                  <a:pt x="5017968" y="6031536"/>
                  <a:pt x="5107771" y="6192348"/>
                  <a:pt x="5268584" y="6317407"/>
                </a:cubicBezTo>
                <a:lnTo>
                  <a:pt x="5268584" y="6317241"/>
                </a:lnTo>
                <a:cubicBezTo>
                  <a:pt x="5363042" y="6009584"/>
                  <a:pt x="5215867" y="5545271"/>
                  <a:pt x="5016138" y="5417220"/>
                </a:cubicBezTo>
                <a:close/>
                <a:moveTo>
                  <a:pt x="1641393" y="5123697"/>
                </a:moveTo>
                <a:lnTo>
                  <a:pt x="1379635" y="5378472"/>
                </a:lnTo>
                <a:lnTo>
                  <a:pt x="1651704" y="5670329"/>
                </a:lnTo>
                <a:lnTo>
                  <a:pt x="1917452" y="5409071"/>
                </a:lnTo>
                <a:close/>
                <a:moveTo>
                  <a:pt x="2390578" y="5113720"/>
                </a:moveTo>
                <a:lnTo>
                  <a:pt x="2122168" y="5374978"/>
                </a:lnTo>
                <a:lnTo>
                  <a:pt x="2399892" y="5674320"/>
                </a:lnTo>
                <a:lnTo>
                  <a:pt x="2674455" y="5401089"/>
                </a:lnTo>
                <a:close/>
                <a:moveTo>
                  <a:pt x="4090075" y="5093780"/>
                </a:moveTo>
                <a:cubicBezTo>
                  <a:pt x="4054974" y="5096731"/>
                  <a:pt x="4019373" y="5103763"/>
                  <a:pt x="3983743" y="5115216"/>
                </a:cubicBezTo>
                <a:cubicBezTo>
                  <a:pt x="3852198" y="5156127"/>
                  <a:pt x="3728138" y="5218324"/>
                  <a:pt x="3616715" y="5299313"/>
                </a:cubicBezTo>
                <a:cubicBezTo>
                  <a:pt x="3245532" y="5576535"/>
                  <a:pt x="3102680" y="6115018"/>
                  <a:pt x="3306398" y="6516968"/>
                </a:cubicBezTo>
                <a:cubicBezTo>
                  <a:pt x="3386388" y="6449285"/>
                  <a:pt x="3469706" y="6400557"/>
                  <a:pt x="3524253" y="6329047"/>
                </a:cubicBezTo>
                <a:cubicBezTo>
                  <a:pt x="3728138" y="6062966"/>
                  <a:pt x="3999706" y="5947886"/>
                  <a:pt x="4326156" y="5945059"/>
                </a:cubicBezTo>
                <a:cubicBezTo>
                  <a:pt x="4534864" y="5943230"/>
                  <a:pt x="4550329" y="5934915"/>
                  <a:pt x="4585584" y="5725875"/>
                </a:cubicBezTo>
                <a:cubicBezTo>
                  <a:pt x="4598224" y="5656028"/>
                  <a:pt x="4600220" y="5584850"/>
                  <a:pt x="4591905" y="5514339"/>
                </a:cubicBezTo>
                <a:cubicBezTo>
                  <a:pt x="4556982" y="5252415"/>
                  <a:pt x="4335784" y="5073124"/>
                  <a:pt x="4090075" y="5093780"/>
                </a:cubicBezTo>
                <a:close/>
                <a:moveTo>
                  <a:pt x="4257972" y="4966210"/>
                </a:moveTo>
                <a:cubicBezTo>
                  <a:pt x="4895238" y="4966877"/>
                  <a:pt x="5411104" y="5484072"/>
                  <a:pt x="5410438" y="6121338"/>
                </a:cubicBezTo>
                <a:cubicBezTo>
                  <a:pt x="5410189" y="6360313"/>
                  <a:pt x="5337303" y="6582215"/>
                  <a:pt x="5212686" y="6766209"/>
                </a:cubicBezTo>
                <a:lnTo>
                  <a:pt x="5136769" y="6858000"/>
                </a:lnTo>
                <a:lnTo>
                  <a:pt x="4989267" y="6858000"/>
                </a:lnTo>
                <a:lnTo>
                  <a:pt x="4999176" y="6848240"/>
                </a:lnTo>
                <a:lnTo>
                  <a:pt x="4999176" y="6847575"/>
                </a:lnTo>
                <a:cubicBezTo>
                  <a:pt x="4941969" y="6679778"/>
                  <a:pt x="4884430" y="6533931"/>
                  <a:pt x="4844184" y="6383428"/>
                </a:cubicBezTo>
                <a:cubicBezTo>
                  <a:pt x="4823230" y="6304934"/>
                  <a:pt x="4786644" y="6282484"/>
                  <a:pt x="4713305" y="6285809"/>
                </a:cubicBezTo>
                <a:cubicBezTo>
                  <a:pt x="4460029" y="6297286"/>
                  <a:pt x="4244668" y="6392575"/>
                  <a:pt x="4075042" y="6580163"/>
                </a:cubicBezTo>
                <a:cubicBezTo>
                  <a:pt x="3990019" y="6674227"/>
                  <a:pt x="3903893" y="6764913"/>
                  <a:pt x="3796566" y="6825709"/>
                </a:cubicBezTo>
                <a:lnTo>
                  <a:pt x="3730260" y="6858000"/>
                </a:lnTo>
                <a:lnTo>
                  <a:pt x="3376508" y="6858000"/>
                </a:lnTo>
                <a:lnTo>
                  <a:pt x="3299173" y="6764040"/>
                </a:lnTo>
                <a:cubicBezTo>
                  <a:pt x="3174985" y="6579742"/>
                  <a:pt x="3102597" y="6357653"/>
                  <a:pt x="3102847" y="6118678"/>
                </a:cubicBezTo>
                <a:cubicBezTo>
                  <a:pt x="3102847" y="6118511"/>
                  <a:pt x="3102847" y="6118511"/>
                  <a:pt x="3102847" y="6118345"/>
                </a:cubicBezTo>
                <a:cubicBezTo>
                  <a:pt x="3103843" y="5481245"/>
                  <a:pt x="3620872" y="4965545"/>
                  <a:pt x="4257972" y="4966210"/>
                </a:cubicBezTo>
                <a:close/>
                <a:moveTo>
                  <a:pt x="2767750" y="4724908"/>
                </a:moveTo>
                <a:lnTo>
                  <a:pt x="2481711" y="5011944"/>
                </a:lnTo>
                <a:lnTo>
                  <a:pt x="2767250" y="5294655"/>
                </a:lnTo>
                <a:lnTo>
                  <a:pt x="3034828" y="5026079"/>
                </a:lnTo>
                <a:cubicBezTo>
                  <a:pt x="2949182" y="4929459"/>
                  <a:pt x="2859049" y="4827683"/>
                  <a:pt x="2767750" y="4724908"/>
                </a:cubicBezTo>
                <a:close/>
                <a:moveTo>
                  <a:pt x="2019229" y="4722913"/>
                </a:moveTo>
                <a:lnTo>
                  <a:pt x="1739012" y="5001134"/>
                </a:lnTo>
                <a:lnTo>
                  <a:pt x="2016567" y="5294322"/>
                </a:lnTo>
                <a:lnTo>
                  <a:pt x="2296950" y="5016268"/>
                </a:lnTo>
                <a:close/>
                <a:moveTo>
                  <a:pt x="2397397" y="4376841"/>
                </a:moveTo>
                <a:lnTo>
                  <a:pt x="2117844" y="4642923"/>
                </a:lnTo>
                <a:lnTo>
                  <a:pt x="2390744" y="4921477"/>
                </a:lnTo>
                <a:lnTo>
                  <a:pt x="2655496" y="4652234"/>
                </a:lnTo>
                <a:close/>
                <a:moveTo>
                  <a:pt x="3162881" y="4358713"/>
                </a:moveTo>
                <a:lnTo>
                  <a:pt x="2865036" y="4637767"/>
                </a:lnTo>
                <a:cubicBezTo>
                  <a:pt x="2960159" y="4734055"/>
                  <a:pt x="3053786" y="4828680"/>
                  <a:pt x="3144089" y="4920478"/>
                </a:cubicBezTo>
                <a:lnTo>
                  <a:pt x="3432288" y="4635272"/>
                </a:lnTo>
                <a:close/>
                <a:moveTo>
                  <a:pt x="2772240" y="3991854"/>
                </a:moveTo>
                <a:lnTo>
                  <a:pt x="2493353" y="4269409"/>
                </a:lnTo>
                <a:lnTo>
                  <a:pt x="2764092" y="4537986"/>
                </a:lnTo>
                <a:lnTo>
                  <a:pt x="3033165" y="4271904"/>
                </a:lnTo>
                <a:close/>
                <a:moveTo>
                  <a:pt x="3527079" y="3971730"/>
                </a:moveTo>
                <a:lnTo>
                  <a:pt x="3244367" y="4254442"/>
                </a:lnTo>
                <a:lnTo>
                  <a:pt x="3511447" y="4524515"/>
                </a:lnTo>
                <a:lnTo>
                  <a:pt x="3785511" y="4260595"/>
                </a:lnTo>
                <a:close/>
                <a:moveTo>
                  <a:pt x="3162549" y="3603872"/>
                </a:moveTo>
                <a:lnTo>
                  <a:pt x="2874514" y="3881929"/>
                </a:lnTo>
                <a:lnTo>
                  <a:pt x="3149743" y="4172123"/>
                </a:lnTo>
                <a:lnTo>
                  <a:pt x="3423807" y="3891740"/>
                </a:lnTo>
                <a:close/>
                <a:moveTo>
                  <a:pt x="3910570" y="3600879"/>
                </a:moveTo>
                <a:lnTo>
                  <a:pt x="3627858" y="3890575"/>
                </a:lnTo>
                <a:lnTo>
                  <a:pt x="3891945" y="4158321"/>
                </a:lnTo>
                <a:cubicBezTo>
                  <a:pt x="3991725" y="4062033"/>
                  <a:pt x="4087348" y="3970234"/>
                  <a:pt x="4178814" y="3882592"/>
                </a:cubicBezTo>
                <a:close/>
                <a:moveTo>
                  <a:pt x="4284248" y="3230027"/>
                </a:moveTo>
                <a:lnTo>
                  <a:pt x="4006858" y="3504092"/>
                </a:lnTo>
                <a:lnTo>
                  <a:pt x="4287076" y="3778321"/>
                </a:lnTo>
                <a:cubicBezTo>
                  <a:pt x="4376546" y="3691513"/>
                  <a:pt x="4471670" y="3599548"/>
                  <a:pt x="4562469" y="3512240"/>
                </a:cubicBezTo>
                <a:close/>
                <a:moveTo>
                  <a:pt x="3524420" y="3220549"/>
                </a:moveTo>
                <a:lnTo>
                  <a:pt x="3244036" y="3502096"/>
                </a:lnTo>
                <a:lnTo>
                  <a:pt x="3530739" y="3783811"/>
                </a:lnTo>
                <a:lnTo>
                  <a:pt x="3807131" y="3515067"/>
                </a:lnTo>
                <a:close/>
                <a:moveTo>
                  <a:pt x="3918718" y="2858012"/>
                </a:moveTo>
                <a:lnTo>
                  <a:pt x="3623368" y="3142719"/>
                </a:lnTo>
                <a:lnTo>
                  <a:pt x="3884626" y="3403148"/>
                </a:lnTo>
                <a:lnTo>
                  <a:pt x="4182971" y="3132409"/>
                </a:lnTo>
                <a:cubicBezTo>
                  <a:pt x="4087181" y="3032629"/>
                  <a:pt x="3995050" y="2937339"/>
                  <a:pt x="3918718" y="2858012"/>
                </a:cubicBezTo>
                <a:close/>
                <a:moveTo>
                  <a:pt x="4663082" y="2857346"/>
                </a:moveTo>
                <a:lnTo>
                  <a:pt x="4378042" y="3121931"/>
                </a:lnTo>
                <a:lnTo>
                  <a:pt x="4651110" y="3408802"/>
                </a:lnTo>
                <a:lnTo>
                  <a:pt x="4944464" y="3127920"/>
                </a:lnTo>
                <a:close/>
                <a:moveTo>
                  <a:pt x="6654870" y="2598583"/>
                </a:moveTo>
                <a:lnTo>
                  <a:pt x="4905881" y="4346573"/>
                </a:lnTo>
                <a:lnTo>
                  <a:pt x="5736224" y="5179742"/>
                </a:lnTo>
                <a:lnTo>
                  <a:pt x="7485376" y="3431917"/>
                </a:lnTo>
                <a:close/>
                <a:moveTo>
                  <a:pt x="5049399" y="2481174"/>
                </a:moveTo>
                <a:lnTo>
                  <a:pt x="4772674" y="2754241"/>
                </a:lnTo>
                <a:lnTo>
                  <a:pt x="5036261" y="3039447"/>
                </a:lnTo>
                <a:lnTo>
                  <a:pt x="5311656" y="2759727"/>
                </a:lnTo>
                <a:close/>
                <a:moveTo>
                  <a:pt x="4290568" y="2478014"/>
                </a:moveTo>
                <a:lnTo>
                  <a:pt x="4012013" y="2736945"/>
                </a:lnTo>
                <a:lnTo>
                  <a:pt x="4276432" y="3015998"/>
                </a:lnTo>
                <a:lnTo>
                  <a:pt x="4571283" y="2753243"/>
                </a:lnTo>
                <a:close/>
                <a:moveTo>
                  <a:pt x="5407113" y="2099847"/>
                </a:moveTo>
                <a:cubicBezTo>
                  <a:pt x="5313652" y="2189483"/>
                  <a:pt x="5217862" y="2281945"/>
                  <a:pt x="5139702" y="2357447"/>
                </a:cubicBezTo>
                <a:lnTo>
                  <a:pt x="5140365" y="2357114"/>
                </a:lnTo>
                <a:lnTo>
                  <a:pt x="5413100" y="2644649"/>
                </a:lnTo>
                <a:lnTo>
                  <a:pt x="5683505" y="2392869"/>
                </a:lnTo>
                <a:close/>
                <a:moveTo>
                  <a:pt x="4657096" y="2090035"/>
                </a:moveTo>
                <a:lnTo>
                  <a:pt x="4377045" y="2363766"/>
                </a:lnTo>
                <a:lnTo>
                  <a:pt x="4658259" y="2649637"/>
                </a:lnTo>
                <a:lnTo>
                  <a:pt x="4938477" y="2386716"/>
                </a:lnTo>
                <a:close/>
                <a:moveTo>
                  <a:pt x="5016638" y="1723174"/>
                </a:moveTo>
                <a:lnTo>
                  <a:pt x="4764192" y="1974455"/>
                </a:lnTo>
                <a:lnTo>
                  <a:pt x="5033268" y="2264151"/>
                </a:lnTo>
                <a:lnTo>
                  <a:pt x="5299350" y="2017195"/>
                </a:lnTo>
                <a:close/>
                <a:moveTo>
                  <a:pt x="5793263" y="1717187"/>
                </a:moveTo>
                <a:lnTo>
                  <a:pt x="5514876" y="1981940"/>
                </a:lnTo>
                <a:lnTo>
                  <a:pt x="5784782" y="2280283"/>
                </a:lnTo>
                <a:lnTo>
                  <a:pt x="6055020" y="2017858"/>
                </a:lnTo>
                <a:close/>
                <a:moveTo>
                  <a:pt x="1932419" y="1680767"/>
                </a:moveTo>
                <a:lnTo>
                  <a:pt x="172954" y="3440399"/>
                </a:lnTo>
                <a:lnTo>
                  <a:pt x="980347" y="4250117"/>
                </a:lnTo>
                <a:lnTo>
                  <a:pt x="2740477" y="2488825"/>
                </a:lnTo>
                <a:cubicBezTo>
                  <a:pt x="2472898" y="2221912"/>
                  <a:pt x="2194011" y="1942690"/>
                  <a:pt x="1932419" y="1680767"/>
                </a:cubicBezTo>
                <a:close/>
                <a:moveTo>
                  <a:pt x="6176422" y="1349163"/>
                </a:moveTo>
                <a:lnTo>
                  <a:pt x="5891880" y="1620401"/>
                </a:lnTo>
                <a:lnTo>
                  <a:pt x="6151144" y="1898455"/>
                </a:lnTo>
                <a:lnTo>
                  <a:pt x="6430530" y="1621897"/>
                </a:lnTo>
                <a:cubicBezTo>
                  <a:pt x="6345051" y="1530598"/>
                  <a:pt x="6254582" y="1433643"/>
                  <a:pt x="6176422" y="1349163"/>
                </a:cubicBezTo>
                <a:close/>
                <a:moveTo>
                  <a:pt x="5407778" y="1332367"/>
                </a:moveTo>
                <a:lnTo>
                  <a:pt x="5128725" y="1612750"/>
                </a:lnTo>
                <a:lnTo>
                  <a:pt x="5407946" y="1909430"/>
                </a:lnTo>
                <a:lnTo>
                  <a:pt x="5690490" y="1630378"/>
                </a:lnTo>
                <a:close/>
                <a:moveTo>
                  <a:pt x="6552428" y="966171"/>
                </a:moveTo>
                <a:lnTo>
                  <a:pt x="6270882" y="1245557"/>
                </a:lnTo>
                <a:lnTo>
                  <a:pt x="6525654" y="1518955"/>
                </a:lnTo>
                <a:lnTo>
                  <a:pt x="6806536" y="1241567"/>
                </a:lnTo>
                <a:close/>
                <a:moveTo>
                  <a:pt x="5792432" y="962513"/>
                </a:moveTo>
                <a:lnTo>
                  <a:pt x="5508890" y="1233085"/>
                </a:lnTo>
                <a:lnTo>
                  <a:pt x="5774970" y="1519622"/>
                </a:lnTo>
                <a:lnTo>
                  <a:pt x="6050200" y="1240069"/>
                </a:lnTo>
                <a:close/>
                <a:moveTo>
                  <a:pt x="6161953" y="589832"/>
                </a:moveTo>
                <a:lnTo>
                  <a:pt x="5888720" y="872544"/>
                </a:lnTo>
                <a:lnTo>
                  <a:pt x="6157463" y="1141453"/>
                </a:lnTo>
                <a:lnTo>
                  <a:pt x="6428036" y="875371"/>
                </a:lnTo>
                <a:close/>
                <a:moveTo>
                  <a:pt x="6909808" y="589334"/>
                </a:moveTo>
                <a:lnTo>
                  <a:pt x="6643228" y="857079"/>
                </a:lnTo>
                <a:lnTo>
                  <a:pt x="6909308" y="1131642"/>
                </a:lnTo>
                <a:lnTo>
                  <a:pt x="7181878" y="865560"/>
                </a:lnTo>
                <a:close/>
                <a:moveTo>
                  <a:pt x="2373283" y="530964"/>
                </a:moveTo>
                <a:cubicBezTo>
                  <a:pt x="2315575" y="913456"/>
                  <a:pt x="2412031" y="1211133"/>
                  <a:pt x="2635705" y="1454764"/>
                </a:cubicBezTo>
                <a:cubicBezTo>
                  <a:pt x="2665141" y="1318565"/>
                  <a:pt x="2694909" y="1180535"/>
                  <a:pt x="2724345" y="1042173"/>
                </a:cubicBezTo>
                <a:cubicBezTo>
                  <a:pt x="2727503" y="1027538"/>
                  <a:pt x="2734322" y="1008912"/>
                  <a:pt x="2728503" y="997936"/>
                </a:cubicBezTo>
                <a:cubicBezTo>
                  <a:pt x="2640528" y="832300"/>
                  <a:pt x="2548897" y="668826"/>
                  <a:pt x="2373448" y="530964"/>
                </a:cubicBezTo>
                <a:close/>
                <a:moveTo>
                  <a:pt x="4349438" y="344704"/>
                </a:moveTo>
                <a:cubicBezTo>
                  <a:pt x="4271941" y="408897"/>
                  <a:pt x="4185299" y="458454"/>
                  <a:pt x="4129422" y="531460"/>
                </a:cubicBezTo>
                <a:cubicBezTo>
                  <a:pt x="3921712" y="801700"/>
                  <a:pt x="3644487" y="913953"/>
                  <a:pt x="3314547" y="913953"/>
                </a:cubicBezTo>
                <a:cubicBezTo>
                  <a:pt x="3122802" y="913953"/>
                  <a:pt x="3119143" y="912956"/>
                  <a:pt x="3075739" y="1098383"/>
                </a:cubicBezTo>
                <a:cubicBezTo>
                  <a:pt x="3064763" y="1144447"/>
                  <a:pt x="3057944" y="1191510"/>
                  <a:pt x="3055282" y="1238906"/>
                </a:cubicBezTo>
                <a:cubicBezTo>
                  <a:pt x="3037323" y="1588138"/>
                  <a:pt x="3356953" y="1852557"/>
                  <a:pt x="3683734" y="1738973"/>
                </a:cubicBezTo>
                <a:cubicBezTo>
                  <a:pt x="3847208" y="1682432"/>
                  <a:pt x="3997878" y="1594291"/>
                  <a:pt x="4127260" y="1479709"/>
                </a:cubicBezTo>
                <a:cubicBezTo>
                  <a:pt x="4438742" y="1197331"/>
                  <a:pt x="4532868" y="703251"/>
                  <a:pt x="4349438" y="345037"/>
                </a:cubicBezTo>
                <a:close/>
                <a:moveTo>
                  <a:pt x="6553593" y="225134"/>
                </a:moveTo>
                <a:lnTo>
                  <a:pt x="6276202" y="494542"/>
                </a:lnTo>
                <a:lnTo>
                  <a:pt x="6535798" y="773596"/>
                </a:lnTo>
                <a:lnTo>
                  <a:pt x="6821338" y="503023"/>
                </a:lnTo>
                <a:close/>
                <a:moveTo>
                  <a:pt x="6404919" y="65651"/>
                </a:moveTo>
                <a:lnTo>
                  <a:pt x="460986" y="6009251"/>
                </a:lnTo>
                <a:cubicBezTo>
                  <a:pt x="470301" y="6018065"/>
                  <a:pt x="488926" y="6036691"/>
                  <a:pt x="502232" y="6048664"/>
                </a:cubicBezTo>
                <a:lnTo>
                  <a:pt x="6446660" y="104067"/>
                </a:lnTo>
                <a:close/>
                <a:moveTo>
                  <a:pt x="6263888" y="0"/>
                </a:moveTo>
                <a:lnTo>
                  <a:pt x="6473606" y="0"/>
                </a:lnTo>
                <a:lnTo>
                  <a:pt x="6863640" y="390770"/>
                </a:lnTo>
                <a:cubicBezTo>
                  <a:pt x="7027051" y="554535"/>
                  <a:pt x="7189610" y="717468"/>
                  <a:pt x="7353334" y="881524"/>
                </a:cubicBezTo>
                <a:cubicBezTo>
                  <a:pt x="6372158" y="1862700"/>
                  <a:pt x="5379673" y="2853522"/>
                  <a:pt x="4391679" y="3841683"/>
                </a:cubicBezTo>
                <a:lnTo>
                  <a:pt x="4803274" y="4247791"/>
                </a:lnTo>
                <a:lnTo>
                  <a:pt x="6572882" y="2478349"/>
                </a:lnTo>
                <a:lnTo>
                  <a:pt x="6230469" y="2169859"/>
                </a:lnTo>
                <a:lnTo>
                  <a:pt x="6304306" y="2080222"/>
                </a:lnTo>
                <a:lnTo>
                  <a:pt x="7546848" y="3320632"/>
                </a:lnTo>
                <a:lnTo>
                  <a:pt x="7546848" y="3548568"/>
                </a:lnTo>
                <a:lnTo>
                  <a:pt x="5808064" y="5285011"/>
                </a:lnTo>
                <a:lnTo>
                  <a:pt x="6970342" y="6444960"/>
                </a:lnTo>
                <a:lnTo>
                  <a:pt x="6843622" y="6544742"/>
                </a:lnTo>
                <a:lnTo>
                  <a:pt x="4285246" y="3983705"/>
                </a:lnTo>
                <a:lnTo>
                  <a:pt x="1413193" y="6858000"/>
                </a:lnTo>
                <a:lnTo>
                  <a:pt x="1191756" y="6858000"/>
                </a:lnTo>
                <a:lnTo>
                  <a:pt x="308657" y="5974162"/>
                </a:lnTo>
                <a:lnTo>
                  <a:pt x="3268814" y="3015499"/>
                </a:lnTo>
                <a:lnTo>
                  <a:pt x="2862707" y="2614214"/>
                </a:lnTo>
                <a:lnTo>
                  <a:pt x="1093929" y="4383159"/>
                </a:lnTo>
                <a:lnTo>
                  <a:pt x="1420545" y="4692314"/>
                </a:lnTo>
                <a:lnTo>
                  <a:pt x="1356187" y="4772470"/>
                </a:lnTo>
                <a:lnTo>
                  <a:pt x="0" y="3419444"/>
                </a:lnTo>
                <a:lnTo>
                  <a:pt x="1835965" y="1587638"/>
                </a:lnTo>
                <a:lnTo>
                  <a:pt x="675515" y="429351"/>
                </a:lnTo>
                <a:lnTo>
                  <a:pt x="829677" y="312940"/>
                </a:lnTo>
                <a:lnTo>
                  <a:pt x="3390713" y="2873977"/>
                </a:lnTo>
                <a:close/>
                <a:moveTo>
                  <a:pt x="2510621" y="0"/>
                </a:moveTo>
                <a:lnTo>
                  <a:pt x="2671451" y="0"/>
                </a:lnTo>
                <a:lnTo>
                  <a:pt x="2657824" y="16427"/>
                </a:lnTo>
                <a:cubicBezTo>
                  <a:pt x="2713534" y="180732"/>
                  <a:pt x="2769744" y="327078"/>
                  <a:pt x="2811320" y="477413"/>
                </a:cubicBezTo>
                <a:cubicBezTo>
                  <a:pt x="2831275" y="549423"/>
                  <a:pt x="2863538" y="572040"/>
                  <a:pt x="2933550" y="570707"/>
                </a:cubicBezTo>
                <a:cubicBezTo>
                  <a:pt x="3212271" y="565886"/>
                  <a:pt x="3435448" y="448643"/>
                  <a:pt x="3615384" y="241099"/>
                </a:cubicBezTo>
                <a:cubicBezTo>
                  <a:pt x="3676002" y="170754"/>
                  <a:pt x="3740901" y="107435"/>
                  <a:pt x="3816401" y="58397"/>
                </a:cubicBezTo>
                <a:lnTo>
                  <a:pt x="3931417" y="0"/>
                </a:lnTo>
                <a:lnTo>
                  <a:pt x="4278678" y="0"/>
                </a:lnTo>
                <a:lnTo>
                  <a:pt x="4358778" y="98052"/>
                </a:lnTo>
                <a:cubicBezTo>
                  <a:pt x="4482393" y="282964"/>
                  <a:pt x="4554009" y="505498"/>
                  <a:pt x="4552824" y="744660"/>
                </a:cubicBezTo>
                <a:cubicBezTo>
                  <a:pt x="4552824" y="745159"/>
                  <a:pt x="4552824" y="745823"/>
                  <a:pt x="4552824" y="746322"/>
                </a:cubicBezTo>
                <a:cubicBezTo>
                  <a:pt x="4549664" y="1383090"/>
                  <a:pt x="4030971" y="1896958"/>
                  <a:pt x="3394037" y="1893799"/>
                </a:cubicBezTo>
                <a:cubicBezTo>
                  <a:pt x="3393540" y="1893799"/>
                  <a:pt x="3392874" y="1893799"/>
                  <a:pt x="3392375" y="1893799"/>
                </a:cubicBezTo>
                <a:cubicBezTo>
                  <a:pt x="2754610" y="1890641"/>
                  <a:pt x="2240076" y="1371115"/>
                  <a:pt x="2243234" y="733350"/>
                </a:cubicBezTo>
                <a:cubicBezTo>
                  <a:pt x="2244617" y="454328"/>
                  <a:pt x="2344836" y="198894"/>
                  <a:pt x="2510550" y="78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50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" name="0b1e4940-b19b-4ae1-a1e7-7676c4ba06a8"/>
          <p:cNvSpPr>
            <a:spLocks noGrp="1"/>
          </p:cNvSpPr>
          <p:nvPr userDrawn="1">
            <p:ph type="title" hasCustomPrompt="1"/>
          </p:nvPr>
        </p:nvSpPr>
        <p:spPr>
          <a:xfrm>
            <a:off x="1397001" y="2193405"/>
            <a:ext cx="6064250" cy="139131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25" name="文本占位符 24"/>
          <p:cNvSpPr>
            <a:spLocks noGrp="1"/>
          </p:cNvSpPr>
          <p:nvPr userDrawn="1">
            <p:ph type="body" sz="quarter" idx="1" hasCustomPrompt="1"/>
          </p:nvPr>
        </p:nvSpPr>
        <p:spPr>
          <a:xfrm>
            <a:off x="1397001" y="3634674"/>
            <a:ext cx="6064250" cy="14833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2024/12/19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4443106-7B59-B020-617D-DE5A95FA6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4247" t="6726" r="7510" b="9074"/>
          <a:stretch/>
        </p:blipFill>
        <p:spPr>
          <a:xfrm flipH="1">
            <a:off x="7223244" y="1979452"/>
            <a:ext cx="4301069" cy="3600000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 preserve="1" userDrawn="1">
  <p:cSld name="Closing">
    <p:bg>
      <p:bgPr>
        <a:gradFill flip="none" rotWithShape="1">
          <a:gsLst>
            <a:gs pos="13000">
              <a:schemeClr val="accent1">
                <a:lumMod val="20000"/>
                <a:lumOff val="80000"/>
              </a:schemeClr>
            </a:gs>
            <a:gs pos="100000">
              <a:schemeClr val="tx1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4989F48-7B99-6BFC-80E3-9A15B31597BB}"/>
              </a:ext>
            </a:extLst>
          </p:cNvPr>
          <p:cNvGrpSpPr/>
          <p:nvPr userDrawn="1"/>
        </p:nvGrpSpPr>
        <p:grpSpPr>
          <a:xfrm>
            <a:off x="-182185" y="-330743"/>
            <a:ext cx="12521117" cy="7188743"/>
            <a:chOff x="-182185" y="-330743"/>
            <a:chExt cx="12521117" cy="7188743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22B331B1-3E32-A52B-17F8-14AA2388B0DC}"/>
                </a:ext>
              </a:extLst>
            </p:cNvPr>
            <p:cNvSpPr/>
            <p:nvPr userDrawn="1"/>
          </p:nvSpPr>
          <p:spPr>
            <a:xfrm rot="21410292" flipV="1">
              <a:off x="-182185" y="-330743"/>
              <a:ext cx="12521117" cy="6387057"/>
            </a:xfrm>
            <a:custGeom>
              <a:avLst/>
              <a:gdLst>
                <a:gd name="connsiteX0" fmla="*/ 12521117 w 12521117"/>
                <a:gd name="connsiteY0" fmla="*/ 5714846 h 6387057"/>
                <a:gd name="connsiteX1" fmla="*/ 352178 w 12521117"/>
                <a:gd name="connsiteY1" fmla="*/ 6387057 h 6387057"/>
                <a:gd name="connsiteX2" fmla="*/ 0 w 12521117"/>
                <a:gd name="connsiteY2" fmla="*/ 11620 h 6387057"/>
                <a:gd name="connsiteX3" fmla="*/ 210363 w 12521117"/>
                <a:gd name="connsiteY3" fmla="*/ 0 h 6387057"/>
                <a:gd name="connsiteX4" fmla="*/ 10547998 w 12521117"/>
                <a:gd name="connsiteY4" fmla="*/ 0 h 6387057"/>
                <a:gd name="connsiteX5" fmla="*/ 12245171 w 12521117"/>
                <a:gd name="connsiteY5" fmla="*/ 902380 h 6387057"/>
                <a:gd name="connsiteX6" fmla="*/ 12256287 w 12521117"/>
                <a:gd name="connsiteY6" fmla="*/ 920677 h 638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21117" h="6387057">
                  <a:moveTo>
                    <a:pt x="12521117" y="5714846"/>
                  </a:moveTo>
                  <a:lnTo>
                    <a:pt x="352178" y="6387057"/>
                  </a:lnTo>
                  <a:lnTo>
                    <a:pt x="0" y="11620"/>
                  </a:lnTo>
                  <a:lnTo>
                    <a:pt x="210363" y="0"/>
                  </a:lnTo>
                  <a:lnTo>
                    <a:pt x="10547998" y="0"/>
                  </a:lnTo>
                  <a:cubicBezTo>
                    <a:pt x="11254481" y="0"/>
                    <a:pt x="11877361" y="357948"/>
                    <a:pt x="12245171" y="902380"/>
                  </a:cubicBezTo>
                  <a:lnTo>
                    <a:pt x="12256287" y="92067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70000">
                  <a:schemeClr val="accent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7684CE0-A080-042E-60B6-2E5278F75C17}"/>
                </a:ext>
              </a:extLst>
            </p:cNvPr>
            <p:cNvSpPr/>
            <p:nvPr/>
          </p:nvSpPr>
          <p:spPr>
            <a:xfrm>
              <a:off x="0" y="0"/>
              <a:ext cx="7546848" cy="6858000"/>
            </a:xfrm>
            <a:custGeom>
              <a:avLst/>
              <a:gdLst>
                <a:gd name="connsiteX0" fmla="*/ 1271704 w 7546848"/>
                <a:gd name="connsiteY0" fmla="*/ 6239080 h 6858000"/>
                <a:gd name="connsiteX1" fmla="*/ 1001135 w 7546848"/>
                <a:gd name="connsiteY1" fmla="*/ 6514141 h 6858000"/>
                <a:gd name="connsiteX2" fmla="*/ 1268879 w 7546848"/>
                <a:gd name="connsiteY2" fmla="*/ 6785378 h 6858000"/>
                <a:gd name="connsiteX3" fmla="*/ 1552919 w 7546848"/>
                <a:gd name="connsiteY3" fmla="*/ 6519297 h 6858000"/>
                <a:gd name="connsiteX4" fmla="*/ 1643056 w 7546848"/>
                <a:gd name="connsiteY4" fmla="*/ 5871720 h 6858000"/>
                <a:gd name="connsiteX5" fmla="*/ 1380465 w 7546848"/>
                <a:gd name="connsiteY5" fmla="*/ 6131317 h 6858000"/>
                <a:gd name="connsiteX6" fmla="*/ 1656027 w 7546848"/>
                <a:gd name="connsiteY6" fmla="*/ 6420182 h 6858000"/>
                <a:gd name="connsiteX7" fmla="*/ 1926931 w 7546848"/>
                <a:gd name="connsiteY7" fmla="*/ 6152269 h 6858000"/>
                <a:gd name="connsiteX8" fmla="*/ 888548 w 7546848"/>
                <a:gd name="connsiteY8" fmla="*/ 5866232 h 6858000"/>
                <a:gd name="connsiteX9" fmla="*/ 616978 w 7546848"/>
                <a:gd name="connsiteY9" fmla="*/ 6137801 h 6858000"/>
                <a:gd name="connsiteX10" fmla="*/ 887882 w 7546848"/>
                <a:gd name="connsiteY10" fmla="*/ 6429327 h 6858000"/>
                <a:gd name="connsiteX11" fmla="*/ 1170594 w 7546848"/>
                <a:gd name="connsiteY11" fmla="*/ 6152105 h 6858000"/>
                <a:gd name="connsiteX12" fmla="*/ 2010747 w 7546848"/>
                <a:gd name="connsiteY12" fmla="*/ 5498707 h 6858000"/>
                <a:gd name="connsiteX13" fmla="*/ 1748656 w 7546848"/>
                <a:gd name="connsiteY13" fmla="*/ 5748492 h 6858000"/>
                <a:gd name="connsiteX14" fmla="*/ 2016734 w 7546848"/>
                <a:gd name="connsiteY14" fmla="*/ 6043843 h 6858000"/>
                <a:gd name="connsiteX15" fmla="*/ 2297950 w 7546848"/>
                <a:gd name="connsiteY15" fmla="*/ 5776097 h 6858000"/>
                <a:gd name="connsiteX16" fmla="*/ 1277360 w 7546848"/>
                <a:gd name="connsiteY16" fmla="*/ 5496712 h 6858000"/>
                <a:gd name="connsiteX17" fmla="*/ 991487 w 7546848"/>
                <a:gd name="connsiteY17" fmla="*/ 5785244 h 6858000"/>
                <a:gd name="connsiteX18" fmla="*/ 1264221 w 7546848"/>
                <a:gd name="connsiteY18" fmla="*/ 6056316 h 6858000"/>
                <a:gd name="connsiteX19" fmla="*/ 1264221 w 7546848"/>
                <a:gd name="connsiteY19" fmla="*/ 6057479 h 6858000"/>
                <a:gd name="connsiteX20" fmla="*/ 1545770 w 7546848"/>
                <a:gd name="connsiteY20" fmla="*/ 5774766 h 6858000"/>
                <a:gd name="connsiteX21" fmla="*/ 5016138 w 7546848"/>
                <a:gd name="connsiteY21" fmla="*/ 5417220 h 6858000"/>
                <a:gd name="connsiteX22" fmla="*/ 4937146 w 7546848"/>
                <a:gd name="connsiteY22" fmla="*/ 5803869 h 6858000"/>
                <a:gd name="connsiteX23" fmla="*/ 4930327 w 7546848"/>
                <a:gd name="connsiteY23" fmla="*/ 5869226 h 6858000"/>
                <a:gd name="connsiteX24" fmla="*/ 5268584 w 7546848"/>
                <a:gd name="connsiteY24" fmla="*/ 6317407 h 6858000"/>
                <a:gd name="connsiteX25" fmla="*/ 5268584 w 7546848"/>
                <a:gd name="connsiteY25" fmla="*/ 6317241 h 6858000"/>
                <a:gd name="connsiteX26" fmla="*/ 5016138 w 7546848"/>
                <a:gd name="connsiteY26" fmla="*/ 5417220 h 6858000"/>
                <a:gd name="connsiteX27" fmla="*/ 1641393 w 7546848"/>
                <a:gd name="connsiteY27" fmla="*/ 5123697 h 6858000"/>
                <a:gd name="connsiteX28" fmla="*/ 1379635 w 7546848"/>
                <a:gd name="connsiteY28" fmla="*/ 5378472 h 6858000"/>
                <a:gd name="connsiteX29" fmla="*/ 1651704 w 7546848"/>
                <a:gd name="connsiteY29" fmla="*/ 5670329 h 6858000"/>
                <a:gd name="connsiteX30" fmla="*/ 1917452 w 7546848"/>
                <a:gd name="connsiteY30" fmla="*/ 5409071 h 6858000"/>
                <a:gd name="connsiteX31" fmla="*/ 2390578 w 7546848"/>
                <a:gd name="connsiteY31" fmla="*/ 5113720 h 6858000"/>
                <a:gd name="connsiteX32" fmla="*/ 2122168 w 7546848"/>
                <a:gd name="connsiteY32" fmla="*/ 5374978 h 6858000"/>
                <a:gd name="connsiteX33" fmla="*/ 2399892 w 7546848"/>
                <a:gd name="connsiteY33" fmla="*/ 5674320 h 6858000"/>
                <a:gd name="connsiteX34" fmla="*/ 2674455 w 7546848"/>
                <a:gd name="connsiteY34" fmla="*/ 5401089 h 6858000"/>
                <a:gd name="connsiteX35" fmla="*/ 4090075 w 7546848"/>
                <a:gd name="connsiteY35" fmla="*/ 5093780 h 6858000"/>
                <a:gd name="connsiteX36" fmla="*/ 3983743 w 7546848"/>
                <a:gd name="connsiteY36" fmla="*/ 5115216 h 6858000"/>
                <a:gd name="connsiteX37" fmla="*/ 3616715 w 7546848"/>
                <a:gd name="connsiteY37" fmla="*/ 5299313 h 6858000"/>
                <a:gd name="connsiteX38" fmla="*/ 3306398 w 7546848"/>
                <a:gd name="connsiteY38" fmla="*/ 6516968 h 6858000"/>
                <a:gd name="connsiteX39" fmla="*/ 3524253 w 7546848"/>
                <a:gd name="connsiteY39" fmla="*/ 6329047 h 6858000"/>
                <a:gd name="connsiteX40" fmla="*/ 4326156 w 7546848"/>
                <a:gd name="connsiteY40" fmla="*/ 5945059 h 6858000"/>
                <a:gd name="connsiteX41" fmla="*/ 4585584 w 7546848"/>
                <a:gd name="connsiteY41" fmla="*/ 5725875 h 6858000"/>
                <a:gd name="connsiteX42" fmla="*/ 4591905 w 7546848"/>
                <a:gd name="connsiteY42" fmla="*/ 5514339 h 6858000"/>
                <a:gd name="connsiteX43" fmla="*/ 4090075 w 7546848"/>
                <a:gd name="connsiteY43" fmla="*/ 5093780 h 6858000"/>
                <a:gd name="connsiteX44" fmla="*/ 4257972 w 7546848"/>
                <a:gd name="connsiteY44" fmla="*/ 4966210 h 6858000"/>
                <a:gd name="connsiteX45" fmla="*/ 5410438 w 7546848"/>
                <a:gd name="connsiteY45" fmla="*/ 6121338 h 6858000"/>
                <a:gd name="connsiteX46" fmla="*/ 5212686 w 7546848"/>
                <a:gd name="connsiteY46" fmla="*/ 6766209 h 6858000"/>
                <a:gd name="connsiteX47" fmla="*/ 5136769 w 7546848"/>
                <a:gd name="connsiteY47" fmla="*/ 6858000 h 6858000"/>
                <a:gd name="connsiteX48" fmla="*/ 4989267 w 7546848"/>
                <a:gd name="connsiteY48" fmla="*/ 6858000 h 6858000"/>
                <a:gd name="connsiteX49" fmla="*/ 4999176 w 7546848"/>
                <a:gd name="connsiteY49" fmla="*/ 6848240 h 6858000"/>
                <a:gd name="connsiteX50" fmla="*/ 4999176 w 7546848"/>
                <a:gd name="connsiteY50" fmla="*/ 6847575 h 6858000"/>
                <a:gd name="connsiteX51" fmla="*/ 4844184 w 7546848"/>
                <a:gd name="connsiteY51" fmla="*/ 6383428 h 6858000"/>
                <a:gd name="connsiteX52" fmla="*/ 4713305 w 7546848"/>
                <a:gd name="connsiteY52" fmla="*/ 6285809 h 6858000"/>
                <a:gd name="connsiteX53" fmla="*/ 4075042 w 7546848"/>
                <a:gd name="connsiteY53" fmla="*/ 6580163 h 6858000"/>
                <a:gd name="connsiteX54" fmla="*/ 3796566 w 7546848"/>
                <a:gd name="connsiteY54" fmla="*/ 6825709 h 6858000"/>
                <a:gd name="connsiteX55" fmla="*/ 3730260 w 7546848"/>
                <a:gd name="connsiteY55" fmla="*/ 6858000 h 6858000"/>
                <a:gd name="connsiteX56" fmla="*/ 3376508 w 7546848"/>
                <a:gd name="connsiteY56" fmla="*/ 6858000 h 6858000"/>
                <a:gd name="connsiteX57" fmla="*/ 3299173 w 7546848"/>
                <a:gd name="connsiteY57" fmla="*/ 6764040 h 6858000"/>
                <a:gd name="connsiteX58" fmla="*/ 3102847 w 7546848"/>
                <a:gd name="connsiteY58" fmla="*/ 6118678 h 6858000"/>
                <a:gd name="connsiteX59" fmla="*/ 3102847 w 7546848"/>
                <a:gd name="connsiteY59" fmla="*/ 6118345 h 6858000"/>
                <a:gd name="connsiteX60" fmla="*/ 4257972 w 7546848"/>
                <a:gd name="connsiteY60" fmla="*/ 4966210 h 6858000"/>
                <a:gd name="connsiteX61" fmla="*/ 2767750 w 7546848"/>
                <a:gd name="connsiteY61" fmla="*/ 4724908 h 6858000"/>
                <a:gd name="connsiteX62" fmla="*/ 2481711 w 7546848"/>
                <a:gd name="connsiteY62" fmla="*/ 5011944 h 6858000"/>
                <a:gd name="connsiteX63" fmla="*/ 2767250 w 7546848"/>
                <a:gd name="connsiteY63" fmla="*/ 5294655 h 6858000"/>
                <a:gd name="connsiteX64" fmla="*/ 3034828 w 7546848"/>
                <a:gd name="connsiteY64" fmla="*/ 5026079 h 6858000"/>
                <a:gd name="connsiteX65" fmla="*/ 2767750 w 7546848"/>
                <a:gd name="connsiteY65" fmla="*/ 4724908 h 6858000"/>
                <a:gd name="connsiteX66" fmla="*/ 2019229 w 7546848"/>
                <a:gd name="connsiteY66" fmla="*/ 4722913 h 6858000"/>
                <a:gd name="connsiteX67" fmla="*/ 1739012 w 7546848"/>
                <a:gd name="connsiteY67" fmla="*/ 5001134 h 6858000"/>
                <a:gd name="connsiteX68" fmla="*/ 2016567 w 7546848"/>
                <a:gd name="connsiteY68" fmla="*/ 5294322 h 6858000"/>
                <a:gd name="connsiteX69" fmla="*/ 2296950 w 7546848"/>
                <a:gd name="connsiteY69" fmla="*/ 5016268 h 6858000"/>
                <a:gd name="connsiteX70" fmla="*/ 2397397 w 7546848"/>
                <a:gd name="connsiteY70" fmla="*/ 4376841 h 6858000"/>
                <a:gd name="connsiteX71" fmla="*/ 2117844 w 7546848"/>
                <a:gd name="connsiteY71" fmla="*/ 4642923 h 6858000"/>
                <a:gd name="connsiteX72" fmla="*/ 2390744 w 7546848"/>
                <a:gd name="connsiteY72" fmla="*/ 4921477 h 6858000"/>
                <a:gd name="connsiteX73" fmla="*/ 2655496 w 7546848"/>
                <a:gd name="connsiteY73" fmla="*/ 4652234 h 6858000"/>
                <a:gd name="connsiteX74" fmla="*/ 3162881 w 7546848"/>
                <a:gd name="connsiteY74" fmla="*/ 4358713 h 6858000"/>
                <a:gd name="connsiteX75" fmla="*/ 2865036 w 7546848"/>
                <a:gd name="connsiteY75" fmla="*/ 4637767 h 6858000"/>
                <a:gd name="connsiteX76" fmla="*/ 3144089 w 7546848"/>
                <a:gd name="connsiteY76" fmla="*/ 4920478 h 6858000"/>
                <a:gd name="connsiteX77" fmla="*/ 3432288 w 7546848"/>
                <a:gd name="connsiteY77" fmla="*/ 4635272 h 6858000"/>
                <a:gd name="connsiteX78" fmla="*/ 2772240 w 7546848"/>
                <a:gd name="connsiteY78" fmla="*/ 3991854 h 6858000"/>
                <a:gd name="connsiteX79" fmla="*/ 2493353 w 7546848"/>
                <a:gd name="connsiteY79" fmla="*/ 4269409 h 6858000"/>
                <a:gd name="connsiteX80" fmla="*/ 2764092 w 7546848"/>
                <a:gd name="connsiteY80" fmla="*/ 4537986 h 6858000"/>
                <a:gd name="connsiteX81" fmla="*/ 3033165 w 7546848"/>
                <a:gd name="connsiteY81" fmla="*/ 4271904 h 6858000"/>
                <a:gd name="connsiteX82" fmla="*/ 3527079 w 7546848"/>
                <a:gd name="connsiteY82" fmla="*/ 3971730 h 6858000"/>
                <a:gd name="connsiteX83" fmla="*/ 3244367 w 7546848"/>
                <a:gd name="connsiteY83" fmla="*/ 4254442 h 6858000"/>
                <a:gd name="connsiteX84" fmla="*/ 3511447 w 7546848"/>
                <a:gd name="connsiteY84" fmla="*/ 4524515 h 6858000"/>
                <a:gd name="connsiteX85" fmla="*/ 3785511 w 7546848"/>
                <a:gd name="connsiteY85" fmla="*/ 4260595 h 6858000"/>
                <a:gd name="connsiteX86" fmla="*/ 3162549 w 7546848"/>
                <a:gd name="connsiteY86" fmla="*/ 3603872 h 6858000"/>
                <a:gd name="connsiteX87" fmla="*/ 2874514 w 7546848"/>
                <a:gd name="connsiteY87" fmla="*/ 3881929 h 6858000"/>
                <a:gd name="connsiteX88" fmla="*/ 3149743 w 7546848"/>
                <a:gd name="connsiteY88" fmla="*/ 4172123 h 6858000"/>
                <a:gd name="connsiteX89" fmla="*/ 3423807 w 7546848"/>
                <a:gd name="connsiteY89" fmla="*/ 3891740 h 6858000"/>
                <a:gd name="connsiteX90" fmla="*/ 3910570 w 7546848"/>
                <a:gd name="connsiteY90" fmla="*/ 3600879 h 6858000"/>
                <a:gd name="connsiteX91" fmla="*/ 3627858 w 7546848"/>
                <a:gd name="connsiteY91" fmla="*/ 3890575 h 6858000"/>
                <a:gd name="connsiteX92" fmla="*/ 3891945 w 7546848"/>
                <a:gd name="connsiteY92" fmla="*/ 4158321 h 6858000"/>
                <a:gd name="connsiteX93" fmla="*/ 4178814 w 7546848"/>
                <a:gd name="connsiteY93" fmla="*/ 3882592 h 6858000"/>
                <a:gd name="connsiteX94" fmla="*/ 4284248 w 7546848"/>
                <a:gd name="connsiteY94" fmla="*/ 3230027 h 6858000"/>
                <a:gd name="connsiteX95" fmla="*/ 4006858 w 7546848"/>
                <a:gd name="connsiteY95" fmla="*/ 3504092 h 6858000"/>
                <a:gd name="connsiteX96" fmla="*/ 4287076 w 7546848"/>
                <a:gd name="connsiteY96" fmla="*/ 3778321 h 6858000"/>
                <a:gd name="connsiteX97" fmla="*/ 4562469 w 7546848"/>
                <a:gd name="connsiteY97" fmla="*/ 3512240 h 6858000"/>
                <a:gd name="connsiteX98" fmla="*/ 3524420 w 7546848"/>
                <a:gd name="connsiteY98" fmla="*/ 3220549 h 6858000"/>
                <a:gd name="connsiteX99" fmla="*/ 3244036 w 7546848"/>
                <a:gd name="connsiteY99" fmla="*/ 3502096 h 6858000"/>
                <a:gd name="connsiteX100" fmla="*/ 3530739 w 7546848"/>
                <a:gd name="connsiteY100" fmla="*/ 3783811 h 6858000"/>
                <a:gd name="connsiteX101" fmla="*/ 3807131 w 7546848"/>
                <a:gd name="connsiteY101" fmla="*/ 3515067 h 6858000"/>
                <a:gd name="connsiteX102" fmla="*/ 3918718 w 7546848"/>
                <a:gd name="connsiteY102" fmla="*/ 2858012 h 6858000"/>
                <a:gd name="connsiteX103" fmla="*/ 3623368 w 7546848"/>
                <a:gd name="connsiteY103" fmla="*/ 3142719 h 6858000"/>
                <a:gd name="connsiteX104" fmla="*/ 3884626 w 7546848"/>
                <a:gd name="connsiteY104" fmla="*/ 3403148 h 6858000"/>
                <a:gd name="connsiteX105" fmla="*/ 4182971 w 7546848"/>
                <a:gd name="connsiteY105" fmla="*/ 3132409 h 6858000"/>
                <a:gd name="connsiteX106" fmla="*/ 3918718 w 7546848"/>
                <a:gd name="connsiteY106" fmla="*/ 2858012 h 6858000"/>
                <a:gd name="connsiteX107" fmla="*/ 4663082 w 7546848"/>
                <a:gd name="connsiteY107" fmla="*/ 2857346 h 6858000"/>
                <a:gd name="connsiteX108" fmla="*/ 4378042 w 7546848"/>
                <a:gd name="connsiteY108" fmla="*/ 3121931 h 6858000"/>
                <a:gd name="connsiteX109" fmla="*/ 4651110 w 7546848"/>
                <a:gd name="connsiteY109" fmla="*/ 3408802 h 6858000"/>
                <a:gd name="connsiteX110" fmla="*/ 4944464 w 7546848"/>
                <a:gd name="connsiteY110" fmla="*/ 3127920 h 6858000"/>
                <a:gd name="connsiteX111" fmla="*/ 6654870 w 7546848"/>
                <a:gd name="connsiteY111" fmla="*/ 2598583 h 6858000"/>
                <a:gd name="connsiteX112" fmla="*/ 4905881 w 7546848"/>
                <a:gd name="connsiteY112" fmla="*/ 4346573 h 6858000"/>
                <a:gd name="connsiteX113" fmla="*/ 5736224 w 7546848"/>
                <a:gd name="connsiteY113" fmla="*/ 5179742 h 6858000"/>
                <a:gd name="connsiteX114" fmla="*/ 7485376 w 7546848"/>
                <a:gd name="connsiteY114" fmla="*/ 3431917 h 6858000"/>
                <a:gd name="connsiteX115" fmla="*/ 5049399 w 7546848"/>
                <a:gd name="connsiteY115" fmla="*/ 2481174 h 6858000"/>
                <a:gd name="connsiteX116" fmla="*/ 4772674 w 7546848"/>
                <a:gd name="connsiteY116" fmla="*/ 2754241 h 6858000"/>
                <a:gd name="connsiteX117" fmla="*/ 5036261 w 7546848"/>
                <a:gd name="connsiteY117" fmla="*/ 3039447 h 6858000"/>
                <a:gd name="connsiteX118" fmla="*/ 5311656 w 7546848"/>
                <a:gd name="connsiteY118" fmla="*/ 2759727 h 6858000"/>
                <a:gd name="connsiteX119" fmla="*/ 4290568 w 7546848"/>
                <a:gd name="connsiteY119" fmla="*/ 2478014 h 6858000"/>
                <a:gd name="connsiteX120" fmla="*/ 4012013 w 7546848"/>
                <a:gd name="connsiteY120" fmla="*/ 2736945 h 6858000"/>
                <a:gd name="connsiteX121" fmla="*/ 4276432 w 7546848"/>
                <a:gd name="connsiteY121" fmla="*/ 3015998 h 6858000"/>
                <a:gd name="connsiteX122" fmla="*/ 4571283 w 7546848"/>
                <a:gd name="connsiteY122" fmla="*/ 2753243 h 6858000"/>
                <a:gd name="connsiteX123" fmla="*/ 5407113 w 7546848"/>
                <a:gd name="connsiteY123" fmla="*/ 2099847 h 6858000"/>
                <a:gd name="connsiteX124" fmla="*/ 5139702 w 7546848"/>
                <a:gd name="connsiteY124" fmla="*/ 2357447 h 6858000"/>
                <a:gd name="connsiteX125" fmla="*/ 5140365 w 7546848"/>
                <a:gd name="connsiteY125" fmla="*/ 2357114 h 6858000"/>
                <a:gd name="connsiteX126" fmla="*/ 5413100 w 7546848"/>
                <a:gd name="connsiteY126" fmla="*/ 2644649 h 6858000"/>
                <a:gd name="connsiteX127" fmla="*/ 5683505 w 7546848"/>
                <a:gd name="connsiteY127" fmla="*/ 2392869 h 6858000"/>
                <a:gd name="connsiteX128" fmla="*/ 4657096 w 7546848"/>
                <a:gd name="connsiteY128" fmla="*/ 2090035 h 6858000"/>
                <a:gd name="connsiteX129" fmla="*/ 4377045 w 7546848"/>
                <a:gd name="connsiteY129" fmla="*/ 2363766 h 6858000"/>
                <a:gd name="connsiteX130" fmla="*/ 4658259 w 7546848"/>
                <a:gd name="connsiteY130" fmla="*/ 2649637 h 6858000"/>
                <a:gd name="connsiteX131" fmla="*/ 4938477 w 7546848"/>
                <a:gd name="connsiteY131" fmla="*/ 2386716 h 6858000"/>
                <a:gd name="connsiteX132" fmla="*/ 5016638 w 7546848"/>
                <a:gd name="connsiteY132" fmla="*/ 1723174 h 6858000"/>
                <a:gd name="connsiteX133" fmla="*/ 4764192 w 7546848"/>
                <a:gd name="connsiteY133" fmla="*/ 1974455 h 6858000"/>
                <a:gd name="connsiteX134" fmla="*/ 5033268 w 7546848"/>
                <a:gd name="connsiteY134" fmla="*/ 2264151 h 6858000"/>
                <a:gd name="connsiteX135" fmla="*/ 5299350 w 7546848"/>
                <a:gd name="connsiteY135" fmla="*/ 2017195 h 6858000"/>
                <a:gd name="connsiteX136" fmla="*/ 5793263 w 7546848"/>
                <a:gd name="connsiteY136" fmla="*/ 1717187 h 6858000"/>
                <a:gd name="connsiteX137" fmla="*/ 5514876 w 7546848"/>
                <a:gd name="connsiteY137" fmla="*/ 1981940 h 6858000"/>
                <a:gd name="connsiteX138" fmla="*/ 5784782 w 7546848"/>
                <a:gd name="connsiteY138" fmla="*/ 2280283 h 6858000"/>
                <a:gd name="connsiteX139" fmla="*/ 6055020 w 7546848"/>
                <a:gd name="connsiteY139" fmla="*/ 2017858 h 6858000"/>
                <a:gd name="connsiteX140" fmla="*/ 1932419 w 7546848"/>
                <a:gd name="connsiteY140" fmla="*/ 1680767 h 6858000"/>
                <a:gd name="connsiteX141" fmla="*/ 172954 w 7546848"/>
                <a:gd name="connsiteY141" fmla="*/ 3440399 h 6858000"/>
                <a:gd name="connsiteX142" fmla="*/ 980347 w 7546848"/>
                <a:gd name="connsiteY142" fmla="*/ 4250117 h 6858000"/>
                <a:gd name="connsiteX143" fmla="*/ 2740477 w 7546848"/>
                <a:gd name="connsiteY143" fmla="*/ 2488825 h 6858000"/>
                <a:gd name="connsiteX144" fmla="*/ 1932419 w 7546848"/>
                <a:gd name="connsiteY144" fmla="*/ 1680767 h 6858000"/>
                <a:gd name="connsiteX145" fmla="*/ 6176422 w 7546848"/>
                <a:gd name="connsiteY145" fmla="*/ 1349163 h 6858000"/>
                <a:gd name="connsiteX146" fmla="*/ 5891880 w 7546848"/>
                <a:gd name="connsiteY146" fmla="*/ 1620401 h 6858000"/>
                <a:gd name="connsiteX147" fmla="*/ 6151144 w 7546848"/>
                <a:gd name="connsiteY147" fmla="*/ 1898455 h 6858000"/>
                <a:gd name="connsiteX148" fmla="*/ 6430530 w 7546848"/>
                <a:gd name="connsiteY148" fmla="*/ 1621897 h 6858000"/>
                <a:gd name="connsiteX149" fmla="*/ 6176422 w 7546848"/>
                <a:gd name="connsiteY149" fmla="*/ 1349163 h 6858000"/>
                <a:gd name="connsiteX150" fmla="*/ 5407778 w 7546848"/>
                <a:gd name="connsiteY150" fmla="*/ 1332367 h 6858000"/>
                <a:gd name="connsiteX151" fmla="*/ 5128725 w 7546848"/>
                <a:gd name="connsiteY151" fmla="*/ 1612750 h 6858000"/>
                <a:gd name="connsiteX152" fmla="*/ 5407946 w 7546848"/>
                <a:gd name="connsiteY152" fmla="*/ 1909430 h 6858000"/>
                <a:gd name="connsiteX153" fmla="*/ 5690490 w 7546848"/>
                <a:gd name="connsiteY153" fmla="*/ 1630378 h 6858000"/>
                <a:gd name="connsiteX154" fmla="*/ 6552428 w 7546848"/>
                <a:gd name="connsiteY154" fmla="*/ 966171 h 6858000"/>
                <a:gd name="connsiteX155" fmla="*/ 6270882 w 7546848"/>
                <a:gd name="connsiteY155" fmla="*/ 1245557 h 6858000"/>
                <a:gd name="connsiteX156" fmla="*/ 6525654 w 7546848"/>
                <a:gd name="connsiteY156" fmla="*/ 1518955 h 6858000"/>
                <a:gd name="connsiteX157" fmla="*/ 6806536 w 7546848"/>
                <a:gd name="connsiteY157" fmla="*/ 1241567 h 6858000"/>
                <a:gd name="connsiteX158" fmla="*/ 5792432 w 7546848"/>
                <a:gd name="connsiteY158" fmla="*/ 962513 h 6858000"/>
                <a:gd name="connsiteX159" fmla="*/ 5508890 w 7546848"/>
                <a:gd name="connsiteY159" fmla="*/ 1233085 h 6858000"/>
                <a:gd name="connsiteX160" fmla="*/ 5774970 w 7546848"/>
                <a:gd name="connsiteY160" fmla="*/ 1519622 h 6858000"/>
                <a:gd name="connsiteX161" fmla="*/ 6050200 w 7546848"/>
                <a:gd name="connsiteY161" fmla="*/ 1240069 h 6858000"/>
                <a:gd name="connsiteX162" fmla="*/ 6161953 w 7546848"/>
                <a:gd name="connsiteY162" fmla="*/ 589832 h 6858000"/>
                <a:gd name="connsiteX163" fmla="*/ 5888720 w 7546848"/>
                <a:gd name="connsiteY163" fmla="*/ 872544 h 6858000"/>
                <a:gd name="connsiteX164" fmla="*/ 6157463 w 7546848"/>
                <a:gd name="connsiteY164" fmla="*/ 1141453 h 6858000"/>
                <a:gd name="connsiteX165" fmla="*/ 6428036 w 7546848"/>
                <a:gd name="connsiteY165" fmla="*/ 875371 h 6858000"/>
                <a:gd name="connsiteX166" fmla="*/ 6909808 w 7546848"/>
                <a:gd name="connsiteY166" fmla="*/ 589334 h 6858000"/>
                <a:gd name="connsiteX167" fmla="*/ 6643228 w 7546848"/>
                <a:gd name="connsiteY167" fmla="*/ 857079 h 6858000"/>
                <a:gd name="connsiteX168" fmla="*/ 6909308 w 7546848"/>
                <a:gd name="connsiteY168" fmla="*/ 1131642 h 6858000"/>
                <a:gd name="connsiteX169" fmla="*/ 7181878 w 7546848"/>
                <a:gd name="connsiteY169" fmla="*/ 865560 h 6858000"/>
                <a:gd name="connsiteX170" fmla="*/ 2373283 w 7546848"/>
                <a:gd name="connsiteY170" fmla="*/ 530964 h 6858000"/>
                <a:gd name="connsiteX171" fmla="*/ 2635705 w 7546848"/>
                <a:gd name="connsiteY171" fmla="*/ 1454764 h 6858000"/>
                <a:gd name="connsiteX172" fmla="*/ 2724345 w 7546848"/>
                <a:gd name="connsiteY172" fmla="*/ 1042173 h 6858000"/>
                <a:gd name="connsiteX173" fmla="*/ 2728503 w 7546848"/>
                <a:gd name="connsiteY173" fmla="*/ 997936 h 6858000"/>
                <a:gd name="connsiteX174" fmla="*/ 2373448 w 7546848"/>
                <a:gd name="connsiteY174" fmla="*/ 530964 h 6858000"/>
                <a:gd name="connsiteX175" fmla="*/ 4349438 w 7546848"/>
                <a:gd name="connsiteY175" fmla="*/ 344704 h 6858000"/>
                <a:gd name="connsiteX176" fmla="*/ 4129422 w 7546848"/>
                <a:gd name="connsiteY176" fmla="*/ 531460 h 6858000"/>
                <a:gd name="connsiteX177" fmla="*/ 3314547 w 7546848"/>
                <a:gd name="connsiteY177" fmla="*/ 913953 h 6858000"/>
                <a:gd name="connsiteX178" fmla="*/ 3075739 w 7546848"/>
                <a:gd name="connsiteY178" fmla="*/ 1098383 h 6858000"/>
                <a:gd name="connsiteX179" fmla="*/ 3055282 w 7546848"/>
                <a:gd name="connsiteY179" fmla="*/ 1238906 h 6858000"/>
                <a:gd name="connsiteX180" fmla="*/ 3683734 w 7546848"/>
                <a:gd name="connsiteY180" fmla="*/ 1738973 h 6858000"/>
                <a:gd name="connsiteX181" fmla="*/ 4127260 w 7546848"/>
                <a:gd name="connsiteY181" fmla="*/ 1479709 h 6858000"/>
                <a:gd name="connsiteX182" fmla="*/ 4349438 w 7546848"/>
                <a:gd name="connsiteY182" fmla="*/ 345037 h 6858000"/>
                <a:gd name="connsiteX183" fmla="*/ 6553593 w 7546848"/>
                <a:gd name="connsiteY183" fmla="*/ 225134 h 6858000"/>
                <a:gd name="connsiteX184" fmla="*/ 6276202 w 7546848"/>
                <a:gd name="connsiteY184" fmla="*/ 494542 h 6858000"/>
                <a:gd name="connsiteX185" fmla="*/ 6535798 w 7546848"/>
                <a:gd name="connsiteY185" fmla="*/ 773596 h 6858000"/>
                <a:gd name="connsiteX186" fmla="*/ 6821338 w 7546848"/>
                <a:gd name="connsiteY186" fmla="*/ 503023 h 6858000"/>
                <a:gd name="connsiteX187" fmla="*/ 6404919 w 7546848"/>
                <a:gd name="connsiteY187" fmla="*/ 65651 h 6858000"/>
                <a:gd name="connsiteX188" fmla="*/ 460986 w 7546848"/>
                <a:gd name="connsiteY188" fmla="*/ 6009251 h 6858000"/>
                <a:gd name="connsiteX189" fmla="*/ 502232 w 7546848"/>
                <a:gd name="connsiteY189" fmla="*/ 6048664 h 6858000"/>
                <a:gd name="connsiteX190" fmla="*/ 6446660 w 7546848"/>
                <a:gd name="connsiteY190" fmla="*/ 104067 h 6858000"/>
                <a:gd name="connsiteX191" fmla="*/ 6263888 w 7546848"/>
                <a:gd name="connsiteY191" fmla="*/ 0 h 6858000"/>
                <a:gd name="connsiteX192" fmla="*/ 6473606 w 7546848"/>
                <a:gd name="connsiteY192" fmla="*/ 0 h 6858000"/>
                <a:gd name="connsiteX193" fmla="*/ 6863640 w 7546848"/>
                <a:gd name="connsiteY193" fmla="*/ 390770 h 6858000"/>
                <a:gd name="connsiteX194" fmla="*/ 7353334 w 7546848"/>
                <a:gd name="connsiteY194" fmla="*/ 881524 h 6858000"/>
                <a:gd name="connsiteX195" fmla="*/ 4391679 w 7546848"/>
                <a:gd name="connsiteY195" fmla="*/ 3841683 h 6858000"/>
                <a:gd name="connsiteX196" fmla="*/ 4803274 w 7546848"/>
                <a:gd name="connsiteY196" fmla="*/ 4247791 h 6858000"/>
                <a:gd name="connsiteX197" fmla="*/ 6572882 w 7546848"/>
                <a:gd name="connsiteY197" fmla="*/ 2478349 h 6858000"/>
                <a:gd name="connsiteX198" fmla="*/ 6230469 w 7546848"/>
                <a:gd name="connsiteY198" fmla="*/ 2169859 h 6858000"/>
                <a:gd name="connsiteX199" fmla="*/ 6304306 w 7546848"/>
                <a:gd name="connsiteY199" fmla="*/ 2080222 h 6858000"/>
                <a:gd name="connsiteX200" fmla="*/ 7546848 w 7546848"/>
                <a:gd name="connsiteY200" fmla="*/ 3320632 h 6858000"/>
                <a:gd name="connsiteX201" fmla="*/ 7546848 w 7546848"/>
                <a:gd name="connsiteY201" fmla="*/ 3548568 h 6858000"/>
                <a:gd name="connsiteX202" fmla="*/ 5808064 w 7546848"/>
                <a:gd name="connsiteY202" fmla="*/ 5285011 h 6858000"/>
                <a:gd name="connsiteX203" fmla="*/ 6970342 w 7546848"/>
                <a:gd name="connsiteY203" fmla="*/ 6444960 h 6858000"/>
                <a:gd name="connsiteX204" fmla="*/ 6843622 w 7546848"/>
                <a:gd name="connsiteY204" fmla="*/ 6544742 h 6858000"/>
                <a:gd name="connsiteX205" fmla="*/ 4285246 w 7546848"/>
                <a:gd name="connsiteY205" fmla="*/ 3983705 h 6858000"/>
                <a:gd name="connsiteX206" fmla="*/ 1413193 w 7546848"/>
                <a:gd name="connsiteY206" fmla="*/ 6858000 h 6858000"/>
                <a:gd name="connsiteX207" fmla="*/ 1191756 w 7546848"/>
                <a:gd name="connsiteY207" fmla="*/ 6858000 h 6858000"/>
                <a:gd name="connsiteX208" fmla="*/ 308657 w 7546848"/>
                <a:gd name="connsiteY208" fmla="*/ 5974162 h 6858000"/>
                <a:gd name="connsiteX209" fmla="*/ 3268814 w 7546848"/>
                <a:gd name="connsiteY209" fmla="*/ 3015499 h 6858000"/>
                <a:gd name="connsiteX210" fmla="*/ 2862707 w 7546848"/>
                <a:gd name="connsiteY210" fmla="*/ 2614214 h 6858000"/>
                <a:gd name="connsiteX211" fmla="*/ 1093929 w 7546848"/>
                <a:gd name="connsiteY211" fmla="*/ 4383159 h 6858000"/>
                <a:gd name="connsiteX212" fmla="*/ 1420545 w 7546848"/>
                <a:gd name="connsiteY212" fmla="*/ 4692314 h 6858000"/>
                <a:gd name="connsiteX213" fmla="*/ 1356187 w 7546848"/>
                <a:gd name="connsiteY213" fmla="*/ 4772470 h 6858000"/>
                <a:gd name="connsiteX214" fmla="*/ 0 w 7546848"/>
                <a:gd name="connsiteY214" fmla="*/ 3419444 h 6858000"/>
                <a:gd name="connsiteX215" fmla="*/ 1835965 w 7546848"/>
                <a:gd name="connsiteY215" fmla="*/ 1587638 h 6858000"/>
                <a:gd name="connsiteX216" fmla="*/ 675515 w 7546848"/>
                <a:gd name="connsiteY216" fmla="*/ 429351 h 6858000"/>
                <a:gd name="connsiteX217" fmla="*/ 829677 w 7546848"/>
                <a:gd name="connsiteY217" fmla="*/ 312940 h 6858000"/>
                <a:gd name="connsiteX218" fmla="*/ 3390713 w 7546848"/>
                <a:gd name="connsiteY218" fmla="*/ 2873977 h 6858000"/>
                <a:gd name="connsiteX219" fmla="*/ 2510621 w 7546848"/>
                <a:gd name="connsiteY219" fmla="*/ 0 h 6858000"/>
                <a:gd name="connsiteX220" fmla="*/ 2671451 w 7546848"/>
                <a:gd name="connsiteY220" fmla="*/ 0 h 6858000"/>
                <a:gd name="connsiteX221" fmla="*/ 2657824 w 7546848"/>
                <a:gd name="connsiteY221" fmla="*/ 16427 h 6858000"/>
                <a:gd name="connsiteX222" fmla="*/ 2811320 w 7546848"/>
                <a:gd name="connsiteY222" fmla="*/ 477413 h 6858000"/>
                <a:gd name="connsiteX223" fmla="*/ 2933550 w 7546848"/>
                <a:gd name="connsiteY223" fmla="*/ 570707 h 6858000"/>
                <a:gd name="connsiteX224" fmla="*/ 3615384 w 7546848"/>
                <a:gd name="connsiteY224" fmla="*/ 241099 h 6858000"/>
                <a:gd name="connsiteX225" fmla="*/ 3816401 w 7546848"/>
                <a:gd name="connsiteY225" fmla="*/ 58397 h 6858000"/>
                <a:gd name="connsiteX226" fmla="*/ 3931417 w 7546848"/>
                <a:gd name="connsiteY226" fmla="*/ 0 h 6858000"/>
                <a:gd name="connsiteX227" fmla="*/ 4278678 w 7546848"/>
                <a:gd name="connsiteY227" fmla="*/ 0 h 6858000"/>
                <a:gd name="connsiteX228" fmla="*/ 4358778 w 7546848"/>
                <a:gd name="connsiteY228" fmla="*/ 98052 h 6858000"/>
                <a:gd name="connsiteX229" fmla="*/ 4552824 w 7546848"/>
                <a:gd name="connsiteY229" fmla="*/ 744660 h 6858000"/>
                <a:gd name="connsiteX230" fmla="*/ 4552824 w 7546848"/>
                <a:gd name="connsiteY230" fmla="*/ 746322 h 6858000"/>
                <a:gd name="connsiteX231" fmla="*/ 3394037 w 7546848"/>
                <a:gd name="connsiteY231" fmla="*/ 1893799 h 6858000"/>
                <a:gd name="connsiteX232" fmla="*/ 3392375 w 7546848"/>
                <a:gd name="connsiteY232" fmla="*/ 1893799 h 6858000"/>
                <a:gd name="connsiteX233" fmla="*/ 2243234 w 7546848"/>
                <a:gd name="connsiteY233" fmla="*/ 733350 h 6858000"/>
                <a:gd name="connsiteX234" fmla="*/ 2510550 w 7546848"/>
                <a:gd name="connsiteY234" fmla="*/ 7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</a:cxnLst>
              <a:rect l="l" t="t" r="r" b="b"/>
              <a:pathLst>
                <a:path w="7546848" h="6858000">
                  <a:moveTo>
                    <a:pt x="1271704" y="6239080"/>
                  </a:moveTo>
                  <a:lnTo>
                    <a:pt x="1001135" y="6514141"/>
                  </a:lnTo>
                  <a:lnTo>
                    <a:pt x="1268879" y="6785378"/>
                  </a:lnTo>
                  <a:lnTo>
                    <a:pt x="1552919" y="6519297"/>
                  </a:lnTo>
                  <a:close/>
                  <a:moveTo>
                    <a:pt x="1643056" y="5871720"/>
                  </a:moveTo>
                  <a:lnTo>
                    <a:pt x="1380465" y="6131317"/>
                  </a:lnTo>
                  <a:lnTo>
                    <a:pt x="1656027" y="6420182"/>
                  </a:lnTo>
                  <a:lnTo>
                    <a:pt x="1926931" y="6152269"/>
                  </a:lnTo>
                  <a:close/>
                  <a:moveTo>
                    <a:pt x="888548" y="5866232"/>
                  </a:moveTo>
                  <a:lnTo>
                    <a:pt x="616978" y="6137801"/>
                  </a:lnTo>
                  <a:lnTo>
                    <a:pt x="887882" y="6429327"/>
                  </a:lnTo>
                  <a:lnTo>
                    <a:pt x="1170594" y="6152105"/>
                  </a:lnTo>
                  <a:close/>
                  <a:moveTo>
                    <a:pt x="2010747" y="5498707"/>
                  </a:moveTo>
                  <a:lnTo>
                    <a:pt x="1748656" y="5748492"/>
                  </a:lnTo>
                  <a:lnTo>
                    <a:pt x="2016734" y="6043843"/>
                  </a:lnTo>
                  <a:lnTo>
                    <a:pt x="2297950" y="5776097"/>
                  </a:lnTo>
                  <a:close/>
                  <a:moveTo>
                    <a:pt x="1277360" y="5496712"/>
                  </a:moveTo>
                  <a:lnTo>
                    <a:pt x="991487" y="5785244"/>
                  </a:lnTo>
                  <a:cubicBezTo>
                    <a:pt x="1073641" y="5866732"/>
                    <a:pt x="1165439" y="5958031"/>
                    <a:pt x="1264221" y="6056316"/>
                  </a:cubicBezTo>
                  <a:lnTo>
                    <a:pt x="1264221" y="6057479"/>
                  </a:lnTo>
                  <a:lnTo>
                    <a:pt x="1545770" y="5774766"/>
                  </a:lnTo>
                  <a:close/>
                  <a:moveTo>
                    <a:pt x="5016138" y="5417220"/>
                  </a:moveTo>
                  <a:cubicBezTo>
                    <a:pt x="4991028" y="5539284"/>
                    <a:pt x="4963754" y="5671494"/>
                    <a:pt x="4937146" y="5803869"/>
                  </a:cubicBezTo>
                  <a:cubicBezTo>
                    <a:pt x="4932822" y="5825489"/>
                    <a:pt x="4921681" y="5853759"/>
                    <a:pt x="4930327" y="5869226"/>
                  </a:cubicBezTo>
                  <a:cubicBezTo>
                    <a:pt x="5017968" y="6031536"/>
                    <a:pt x="5107771" y="6192348"/>
                    <a:pt x="5268584" y="6317407"/>
                  </a:cubicBezTo>
                  <a:lnTo>
                    <a:pt x="5268584" y="6317241"/>
                  </a:lnTo>
                  <a:cubicBezTo>
                    <a:pt x="5363042" y="6009584"/>
                    <a:pt x="5215867" y="5545271"/>
                    <a:pt x="5016138" y="5417220"/>
                  </a:cubicBezTo>
                  <a:close/>
                  <a:moveTo>
                    <a:pt x="1641393" y="5123697"/>
                  </a:moveTo>
                  <a:lnTo>
                    <a:pt x="1379635" y="5378472"/>
                  </a:lnTo>
                  <a:lnTo>
                    <a:pt x="1651704" y="5670329"/>
                  </a:lnTo>
                  <a:lnTo>
                    <a:pt x="1917452" y="5409071"/>
                  </a:lnTo>
                  <a:close/>
                  <a:moveTo>
                    <a:pt x="2390578" y="5113720"/>
                  </a:moveTo>
                  <a:lnTo>
                    <a:pt x="2122168" y="5374978"/>
                  </a:lnTo>
                  <a:lnTo>
                    <a:pt x="2399892" y="5674320"/>
                  </a:lnTo>
                  <a:lnTo>
                    <a:pt x="2674455" y="5401089"/>
                  </a:lnTo>
                  <a:close/>
                  <a:moveTo>
                    <a:pt x="4090075" y="5093780"/>
                  </a:moveTo>
                  <a:cubicBezTo>
                    <a:pt x="4054974" y="5096731"/>
                    <a:pt x="4019373" y="5103763"/>
                    <a:pt x="3983743" y="5115216"/>
                  </a:cubicBezTo>
                  <a:cubicBezTo>
                    <a:pt x="3852198" y="5156127"/>
                    <a:pt x="3728138" y="5218324"/>
                    <a:pt x="3616715" y="5299313"/>
                  </a:cubicBezTo>
                  <a:cubicBezTo>
                    <a:pt x="3245532" y="5576535"/>
                    <a:pt x="3102680" y="6115018"/>
                    <a:pt x="3306398" y="6516968"/>
                  </a:cubicBezTo>
                  <a:cubicBezTo>
                    <a:pt x="3386388" y="6449285"/>
                    <a:pt x="3469706" y="6400557"/>
                    <a:pt x="3524253" y="6329047"/>
                  </a:cubicBezTo>
                  <a:cubicBezTo>
                    <a:pt x="3728138" y="6062966"/>
                    <a:pt x="3999706" y="5947886"/>
                    <a:pt x="4326156" y="5945059"/>
                  </a:cubicBezTo>
                  <a:cubicBezTo>
                    <a:pt x="4534864" y="5943230"/>
                    <a:pt x="4550329" y="5934915"/>
                    <a:pt x="4585584" y="5725875"/>
                  </a:cubicBezTo>
                  <a:cubicBezTo>
                    <a:pt x="4598224" y="5656028"/>
                    <a:pt x="4600220" y="5584850"/>
                    <a:pt x="4591905" y="5514339"/>
                  </a:cubicBezTo>
                  <a:cubicBezTo>
                    <a:pt x="4556982" y="5252415"/>
                    <a:pt x="4335784" y="5073124"/>
                    <a:pt x="4090075" y="5093780"/>
                  </a:cubicBezTo>
                  <a:close/>
                  <a:moveTo>
                    <a:pt x="4257972" y="4966210"/>
                  </a:moveTo>
                  <a:cubicBezTo>
                    <a:pt x="4895238" y="4966877"/>
                    <a:pt x="5411104" y="5484072"/>
                    <a:pt x="5410438" y="6121338"/>
                  </a:cubicBezTo>
                  <a:cubicBezTo>
                    <a:pt x="5410189" y="6360313"/>
                    <a:pt x="5337303" y="6582215"/>
                    <a:pt x="5212686" y="6766209"/>
                  </a:cubicBezTo>
                  <a:lnTo>
                    <a:pt x="5136769" y="6858000"/>
                  </a:lnTo>
                  <a:lnTo>
                    <a:pt x="4989267" y="6858000"/>
                  </a:lnTo>
                  <a:lnTo>
                    <a:pt x="4999176" y="6848240"/>
                  </a:lnTo>
                  <a:lnTo>
                    <a:pt x="4999176" y="6847575"/>
                  </a:lnTo>
                  <a:cubicBezTo>
                    <a:pt x="4941969" y="6679778"/>
                    <a:pt x="4884430" y="6533931"/>
                    <a:pt x="4844184" y="6383428"/>
                  </a:cubicBezTo>
                  <a:cubicBezTo>
                    <a:pt x="4823230" y="6304934"/>
                    <a:pt x="4786644" y="6282484"/>
                    <a:pt x="4713305" y="6285809"/>
                  </a:cubicBezTo>
                  <a:cubicBezTo>
                    <a:pt x="4460029" y="6297286"/>
                    <a:pt x="4244668" y="6392575"/>
                    <a:pt x="4075042" y="6580163"/>
                  </a:cubicBezTo>
                  <a:cubicBezTo>
                    <a:pt x="3990019" y="6674227"/>
                    <a:pt x="3903893" y="6764913"/>
                    <a:pt x="3796566" y="6825709"/>
                  </a:cubicBezTo>
                  <a:lnTo>
                    <a:pt x="3730260" y="6858000"/>
                  </a:lnTo>
                  <a:lnTo>
                    <a:pt x="3376508" y="6858000"/>
                  </a:lnTo>
                  <a:lnTo>
                    <a:pt x="3299173" y="6764040"/>
                  </a:lnTo>
                  <a:cubicBezTo>
                    <a:pt x="3174985" y="6579742"/>
                    <a:pt x="3102597" y="6357653"/>
                    <a:pt x="3102847" y="6118678"/>
                  </a:cubicBezTo>
                  <a:cubicBezTo>
                    <a:pt x="3102847" y="6118511"/>
                    <a:pt x="3102847" y="6118511"/>
                    <a:pt x="3102847" y="6118345"/>
                  </a:cubicBezTo>
                  <a:cubicBezTo>
                    <a:pt x="3103843" y="5481245"/>
                    <a:pt x="3620872" y="4965545"/>
                    <a:pt x="4257972" y="4966210"/>
                  </a:cubicBezTo>
                  <a:close/>
                  <a:moveTo>
                    <a:pt x="2767750" y="4724908"/>
                  </a:moveTo>
                  <a:lnTo>
                    <a:pt x="2481711" y="5011944"/>
                  </a:lnTo>
                  <a:lnTo>
                    <a:pt x="2767250" y="5294655"/>
                  </a:lnTo>
                  <a:lnTo>
                    <a:pt x="3034828" y="5026079"/>
                  </a:lnTo>
                  <a:cubicBezTo>
                    <a:pt x="2949182" y="4929459"/>
                    <a:pt x="2859049" y="4827683"/>
                    <a:pt x="2767750" y="4724908"/>
                  </a:cubicBezTo>
                  <a:close/>
                  <a:moveTo>
                    <a:pt x="2019229" y="4722913"/>
                  </a:moveTo>
                  <a:lnTo>
                    <a:pt x="1739012" y="5001134"/>
                  </a:lnTo>
                  <a:lnTo>
                    <a:pt x="2016567" y="5294322"/>
                  </a:lnTo>
                  <a:lnTo>
                    <a:pt x="2296950" y="5016268"/>
                  </a:lnTo>
                  <a:close/>
                  <a:moveTo>
                    <a:pt x="2397397" y="4376841"/>
                  </a:moveTo>
                  <a:lnTo>
                    <a:pt x="2117844" y="4642923"/>
                  </a:lnTo>
                  <a:lnTo>
                    <a:pt x="2390744" y="4921477"/>
                  </a:lnTo>
                  <a:lnTo>
                    <a:pt x="2655496" y="4652234"/>
                  </a:lnTo>
                  <a:close/>
                  <a:moveTo>
                    <a:pt x="3162881" y="4358713"/>
                  </a:moveTo>
                  <a:lnTo>
                    <a:pt x="2865036" y="4637767"/>
                  </a:lnTo>
                  <a:cubicBezTo>
                    <a:pt x="2960159" y="4734055"/>
                    <a:pt x="3053786" y="4828680"/>
                    <a:pt x="3144089" y="4920478"/>
                  </a:cubicBezTo>
                  <a:lnTo>
                    <a:pt x="3432288" y="4635272"/>
                  </a:lnTo>
                  <a:close/>
                  <a:moveTo>
                    <a:pt x="2772240" y="3991854"/>
                  </a:moveTo>
                  <a:lnTo>
                    <a:pt x="2493353" y="4269409"/>
                  </a:lnTo>
                  <a:lnTo>
                    <a:pt x="2764092" y="4537986"/>
                  </a:lnTo>
                  <a:lnTo>
                    <a:pt x="3033165" y="4271904"/>
                  </a:lnTo>
                  <a:close/>
                  <a:moveTo>
                    <a:pt x="3527079" y="3971730"/>
                  </a:moveTo>
                  <a:lnTo>
                    <a:pt x="3244367" y="4254442"/>
                  </a:lnTo>
                  <a:lnTo>
                    <a:pt x="3511447" y="4524515"/>
                  </a:lnTo>
                  <a:lnTo>
                    <a:pt x="3785511" y="4260595"/>
                  </a:lnTo>
                  <a:close/>
                  <a:moveTo>
                    <a:pt x="3162549" y="3603872"/>
                  </a:moveTo>
                  <a:lnTo>
                    <a:pt x="2874514" y="3881929"/>
                  </a:lnTo>
                  <a:lnTo>
                    <a:pt x="3149743" y="4172123"/>
                  </a:lnTo>
                  <a:lnTo>
                    <a:pt x="3423807" y="3891740"/>
                  </a:lnTo>
                  <a:close/>
                  <a:moveTo>
                    <a:pt x="3910570" y="3600879"/>
                  </a:moveTo>
                  <a:lnTo>
                    <a:pt x="3627858" y="3890575"/>
                  </a:lnTo>
                  <a:lnTo>
                    <a:pt x="3891945" y="4158321"/>
                  </a:lnTo>
                  <a:cubicBezTo>
                    <a:pt x="3991725" y="4062033"/>
                    <a:pt x="4087348" y="3970234"/>
                    <a:pt x="4178814" y="3882592"/>
                  </a:cubicBezTo>
                  <a:close/>
                  <a:moveTo>
                    <a:pt x="4284248" y="3230027"/>
                  </a:moveTo>
                  <a:lnTo>
                    <a:pt x="4006858" y="3504092"/>
                  </a:lnTo>
                  <a:lnTo>
                    <a:pt x="4287076" y="3778321"/>
                  </a:lnTo>
                  <a:cubicBezTo>
                    <a:pt x="4376546" y="3691513"/>
                    <a:pt x="4471670" y="3599548"/>
                    <a:pt x="4562469" y="3512240"/>
                  </a:cubicBezTo>
                  <a:close/>
                  <a:moveTo>
                    <a:pt x="3524420" y="3220549"/>
                  </a:moveTo>
                  <a:lnTo>
                    <a:pt x="3244036" y="3502096"/>
                  </a:lnTo>
                  <a:lnTo>
                    <a:pt x="3530739" y="3783811"/>
                  </a:lnTo>
                  <a:lnTo>
                    <a:pt x="3807131" y="3515067"/>
                  </a:lnTo>
                  <a:close/>
                  <a:moveTo>
                    <a:pt x="3918718" y="2858012"/>
                  </a:moveTo>
                  <a:lnTo>
                    <a:pt x="3623368" y="3142719"/>
                  </a:lnTo>
                  <a:lnTo>
                    <a:pt x="3884626" y="3403148"/>
                  </a:lnTo>
                  <a:lnTo>
                    <a:pt x="4182971" y="3132409"/>
                  </a:lnTo>
                  <a:cubicBezTo>
                    <a:pt x="4087181" y="3032629"/>
                    <a:pt x="3995050" y="2937339"/>
                    <a:pt x="3918718" y="2858012"/>
                  </a:cubicBezTo>
                  <a:close/>
                  <a:moveTo>
                    <a:pt x="4663082" y="2857346"/>
                  </a:moveTo>
                  <a:lnTo>
                    <a:pt x="4378042" y="3121931"/>
                  </a:lnTo>
                  <a:lnTo>
                    <a:pt x="4651110" y="3408802"/>
                  </a:lnTo>
                  <a:lnTo>
                    <a:pt x="4944464" y="3127920"/>
                  </a:lnTo>
                  <a:close/>
                  <a:moveTo>
                    <a:pt x="6654870" y="2598583"/>
                  </a:moveTo>
                  <a:lnTo>
                    <a:pt x="4905881" y="4346573"/>
                  </a:lnTo>
                  <a:lnTo>
                    <a:pt x="5736224" y="5179742"/>
                  </a:lnTo>
                  <a:lnTo>
                    <a:pt x="7485376" y="3431917"/>
                  </a:lnTo>
                  <a:close/>
                  <a:moveTo>
                    <a:pt x="5049399" y="2481174"/>
                  </a:moveTo>
                  <a:lnTo>
                    <a:pt x="4772674" y="2754241"/>
                  </a:lnTo>
                  <a:lnTo>
                    <a:pt x="5036261" y="3039447"/>
                  </a:lnTo>
                  <a:lnTo>
                    <a:pt x="5311656" y="2759727"/>
                  </a:lnTo>
                  <a:close/>
                  <a:moveTo>
                    <a:pt x="4290568" y="2478014"/>
                  </a:moveTo>
                  <a:lnTo>
                    <a:pt x="4012013" y="2736945"/>
                  </a:lnTo>
                  <a:lnTo>
                    <a:pt x="4276432" y="3015998"/>
                  </a:lnTo>
                  <a:lnTo>
                    <a:pt x="4571283" y="2753243"/>
                  </a:lnTo>
                  <a:close/>
                  <a:moveTo>
                    <a:pt x="5407113" y="2099847"/>
                  </a:moveTo>
                  <a:cubicBezTo>
                    <a:pt x="5313652" y="2189483"/>
                    <a:pt x="5217862" y="2281945"/>
                    <a:pt x="5139702" y="2357447"/>
                  </a:cubicBezTo>
                  <a:lnTo>
                    <a:pt x="5140365" y="2357114"/>
                  </a:lnTo>
                  <a:lnTo>
                    <a:pt x="5413100" y="2644649"/>
                  </a:lnTo>
                  <a:lnTo>
                    <a:pt x="5683505" y="2392869"/>
                  </a:lnTo>
                  <a:close/>
                  <a:moveTo>
                    <a:pt x="4657096" y="2090035"/>
                  </a:moveTo>
                  <a:lnTo>
                    <a:pt x="4377045" y="2363766"/>
                  </a:lnTo>
                  <a:lnTo>
                    <a:pt x="4658259" y="2649637"/>
                  </a:lnTo>
                  <a:lnTo>
                    <a:pt x="4938477" y="2386716"/>
                  </a:lnTo>
                  <a:close/>
                  <a:moveTo>
                    <a:pt x="5016638" y="1723174"/>
                  </a:moveTo>
                  <a:lnTo>
                    <a:pt x="4764192" y="1974455"/>
                  </a:lnTo>
                  <a:lnTo>
                    <a:pt x="5033268" y="2264151"/>
                  </a:lnTo>
                  <a:lnTo>
                    <a:pt x="5299350" y="2017195"/>
                  </a:lnTo>
                  <a:close/>
                  <a:moveTo>
                    <a:pt x="5793263" y="1717187"/>
                  </a:moveTo>
                  <a:lnTo>
                    <a:pt x="5514876" y="1981940"/>
                  </a:lnTo>
                  <a:lnTo>
                    <a:pt x="5784782" y="2280283"/>
                  </a:lnTo>
                  <a:lnTo>
                    <a:pt x="6055020" y="2017858"/>
                  </a:lnTo>
                  <a:close/>
                  <a:moveTo>
                    <a:pt x="1932419" y="1680767"/>
                  </a:moveTo>
                  <a:lnTo>
                    <a:pt x="172954" y="3440399"/>
                  </a:lnTo>
                  <a:lnTo>
                    <a:pt x="980347" y="4250117"/>
                  </a:lnTo>
                  <a:lnTo>
                    <a:pt x="2740477" y="2488825"/>
                  </a:lnTo>
                  <a:cubicBezTo>
                    <a:pt x="2472898" y="2221912"/>
                    <a:pt x="2194011" y="1942690"/>
                    <a:pt x="1932419" y="1680767"/>
                  </a:cubicBezTo>
                  <a:close/>
                  <a:moveTo>
                    <a:pt x="6176422" y="1349163"/>
                  </a:moveTo>
                  <a:lnTo>
                    <a:pt x="5891880" y="1620401"/>
                  </a:lnTo>
                  <a:lnTo>
                    <a:pt x="6151144" y="1898455"/>
                  </a:lnTo>
                  <a:lnTo>
                    <a:pt x="6430530" y="1621897"/>
                  </a:lnTo>
                  <a:cubicBezTo>
                    <a:pt x="6345051" y="1530598"/>
                    <a:pt x="6254582" y="1433643"/>
                    <a:pt x="6176422" y="1349163"/>
                  </a:cubicBezTo>
                  <a:close/>
                  <a:moveTo>
                    <a:pt x="5407778" y="1332367"/>
                  </a:moveTo>
                  <a:lnTo>
                    <a:pt x="5128725" y="1612750"/>
                  </a:lnTo>
                  <a:lnTo>
                    <a:pt x="5407946" y="1909430"/>
                  </a:lnTo>
                  <a:lnTo>
                    <a:pt x="5690490" y="1630378"/>
                  </a:lnTo>
                  <a:close/>
                  <a:moveTo>
                    <a:pt x="6552428" y="966171"/>
                  </a:moveTo>
                  <a:lnTo>
                    <a:pt x="6270882" y="1245557"/>
                  </a:lnTo>
                  <a:lnTo>
                    <a:pt x="6525654" y="1518955"/>
                  </a:lnTo>
                  <a:lnTo>
                    <a:pt x="6806536" y="1241567"/>
                  </a:lnTo>
                  <a:close/>
                  <a:moveTo>
                    <a:pt x="5792432" y="962513"/>
                  </a:moveTo>
                  <a:lnTo>
                    <a:pt x="5508890" y="1233085"/>
                  </a:lnTo>
                  <a:lnTo>
                    <a:pt x="5774970" y="1519622"/>
                  </a:lnTo>
                  <a:lnTo>
                    <a:pt x="6050200" y="1240069"/>
                  </a:lnTo>
                  <a:close/>
                  <a:moveTo>
                    <a:pt x="6161953" y="589832"/>
                  </a:moveTo>
                  <a:lnTo>
                    <a:pt x="5888720" y="872544"/>
                  </a:lnTo>
                  <a:lnTo>
                    <a:pt x="6157463" y="1141453"/>
                  </a:lnTo>
                  <a:lnTo>
                    <a:pt x="6428036" y="875371"/>
                  </a:lnTo>
                  <a:close/>
                  <a:moveTo>
                    <a:pt x="6909808" y="589334"/>
                  </a:moveTo>
                  <a:lnTo>
                    <a:pt x="6643228" y="857079"/>
                  </a:lnTo>
                  <a:lnTo>
                    <a:pt x="6909308" y="1131642"/>
                  </a:lnTo>
                  <a:lnTo>
                    <a:pt x="7181878" y="865560"/>
                  </a:lnTo>
                  <a:close/>
                  <a:moveTo>
                    <a:pt x="2373283" y="530964"/>
                  </a:moveTo>
                  <a:cubicBezTo>
                    <a:pt x="2315575" y="913456"/>
                    <a:pt x="2412031" y="1211133"/>
                    <a:pt x="2635705" y="1454764"/>
                  </a:cubicBezTo>
                  <a:cubicBezTo>
                    <a:pt x="2665141" y="1318565"/>
                    <a:pt x="2694909" y="1180535"/>
                    <a:pt x="2724345" y="1042173"/>
                  </a:cubicBezTo>
                  <a:cubicBezTo>
                    <a:pt x="2727503" y="1027538"/>
                    <a:pt x="2734322" y="1008912"/>
                    <a:pt x="2728503" y="997936"/>
                  </a:cubicBezTo>
                  <a:cubicBezTo>
                    <a:pt x="2640528" y="832300"/>
                    <a:pt x="2548897" y="668826"/>
                    <a:pt x="2373448" y="530964"/>
                  </a:cubicBezTo>
                  <a:close/>
                  <a:moveTo>
                    <a:pt x="4349438" y="344704"/>
                  </a:moveTo>
                  <a:cubicBezTo>
                    <a:pt x="4271941" y="408897"/>
                    <a:pt x="4185299" y="458454"/>
                    <a:pt x="4129422" y="531460"/>
                  </a:cubicBezTo>
                  <a:cubicBezTo>
                    <a:pt x="3921712" y="801700"/>
                    <a:pt x="3644487" y="913953"/>
                    <a:pt x="3314547" y="913953"/>
                  </a:cubicBezTo>
                  <a:cubicBezTo>
                    <a:pt x="3122802" y="913953"/>
                    <a:pt x="3119143" y="912956"/>
                    <a:pt x="3075739" y="1098383"/>
                  </a:cubicBezTo>
                  <a:cubicBezTo>
                    <a:pt x="3064763" y="1144447"/>
                    <a:pt x="3057944" y="1191510"/>
                    <a:pt x="3055282" y="1238906"/>
                  </a:cubicBezTo>
                  <a:cubicBezTo>
                    <a:pt x="3037323" y="1588138"/>
                    <a:pt x="3356953" y="1852557"/>
                    <a:pt x="3683734" y="1738973"/>
                  </a:cubicBezTo>
                  <a:cubicBezTo>
                    <a:pt x="3847208" y="1682432"/>
                    <a:pt x="3997878" y="1594291"/>
                    <a:pt x="4127260" y="1479709"/>
                  </a:cubicBezTo>
                  <a:cubicBezTo>
                    <a:pt x="4438742" y="1197331"/>
                    <a:pt x="4532868" y="703251"/>
                    <a:pt x="4349438" y="345037"/>
                  </a:cubicBezTo>
                  <a:close/>
                  <a:moveTo>
                    <a:pt x="6553593" y="225134"/>
                  </a:moveTo>
                  <a:lnTo>
                    <a:pt x="6276202" y="494542"/>
                  </a:lnTo>
                  <a:lnTo>
                    <a:pt x="6535798" y="773596"/>
                  </a:lnTo>
                  <a:lnTo>
                    <a:pt x="6821338" y="503023"/>
                  </a:lnTo>
                  <a:close/>
                  <a:moveTo>
                    <a:pt x="6404919" y="65651"/>
                  </a:moveTo>
                  <a:lnTo>
                    <a:pt x="460986" y="6009251"/>
                  </a:lnTo>
                  <a:cubicBezTo>
                    <a:pt x="470301" y="6018065"/>
                    <a:pt x="488926" y="6036691"/>
                    <a:pt x="502232" y="6048664"/>
                  </a:cubicBezTo>
                  <a:lnTo>
                    <a:pt x="6446660" y="104067"/>
                  </a:lnTo>
                  <a:close/>
                  <a:moveTo>
                    <a:pt x="6263888" y="0"/>
                  </a:moveTo>
                  <a:lnTo>
                    <a:pt x="6473606" y="0"/>
                  </a:lnTo>
                  <a:lnTo>
                    <a:pt x="6863640" y="390770"/>
                  </a:lnTo>
                  <a:cubicBezTo>
                    <a:pt x="7027051" y="554535"/>
                    <a:pt x="7189610" y="717468"/>
                    <a:pt x="7353334" y="881524"/>
                  </a:cubicBezTo>
                  <a:cubicBezTo>
                    <a:pt x="6372158" y="1862700"/>
                    <a:pt x="5379673" y="2853522"/>
                    <a:pt x="4391679" y="3841683"/>
                  </a:cubicBezTo>
                  <a:lnTo>
                    <a:pt x="4803274" y="4247791"/>
                  </a:lnTo>
                  <a:lnTo>
                    <a:pt x="6572882" y="2478349"/>
                  </a:lnTo>
                  <a:lnTo>
                    <a:pt x="6230469" y="2169859"/>
                  </a:lnTo>
                  <a:lnTo>
                    <a:pt x="6304306" y="2080222"/>
                  </a:lnTo>
                  <a:lnTo>
                    <a:pt x="7546848" y="3320632"/>
                  </a:lnTo>
                  <a:lnTo>
                    <a:pt x="7546848" y="3548568"/>
                  </a:lnTo>
                  <a:lnTo>
                    <a:pt x="5808064" y="5285011"/>
                  </a:lnTo>
                  <a:lnTo>
                    <a:pt x="6970342" y="6444960"/>
                  </a:lnTo>
                  <a:lnTo>
                    <a:pt x="6843622" y="6544742"/>
                  </a:lnTo>
                  <a:lnTo>
                    <a:pt x="4285246" y="3983705"/>
                  </a:lnTo>
                  <a:lnTo>
                    <a:pt x="1413193" y="6858000"/>
                  </a:lnTo>
                  <a:lnTo>
                    <a:pt x="1191756" y="6858000"/>
                  </a:lnTo>
                  <a:lnTo>
                    <a:pt x="308657" y="5974162"/>
                  </a:lnTo>
                  <a:lnTo>
                    <a:pt x="3268814" y="3015499"/>
                  </a:lnTo>
                  <a:lnTo>
                    <a:pt x="2862707" y="2614214"/>
                  </a:lnTo>
                  <a:lnTo>
                    <a:pt x="1093929" y="4383159"/>
                  </a:lnTo>
                  <a:lnTo>
                    <a:pt x="1420545" y="4692314"/>
                  </a:lnTo>
                  <a:lnTo>
                    <a:pt x="1356187" y="4772470"/>
                  </a:lnTo>
                  <a:lnTo>
                    <a:pt x="0" y="3419444"/>
                  </a:lnTo>
                  <a:lnTo>
                    <a:pt x="1835965" y="1587638"/>
                  </a:lnTo>
                  <a:lnTo>
                    <a:pt x="675515" y="429351"/>
                  </a:lnTo>
                  <a:lnTo>
                    <a:pt x="829677" y="312940"/>
                  </a:lnTo>
                  <a:lnTo>
                    <a:pt x="3390713" y="2873977"/>
                  </a:lnTo>
                  <a:close/>
                  <a:moveTo>
                    <a:pt x="2510621" y="0"/>
                  </a:moveTo>
                  <a:lnTo>
                    <a:pt x="2671451" y="0"/>
                  </a:lnTo>
                  <a:lnTo>
                    <a:pt x="2657824" y="16427"/>
                  </a:lnTo>
                  <a:cubicBezTo>
                    <a:pt x="2713534" y="180732"/>
                    <a:pt x="2769744" y="327078"/>
                    <a:pt x="2811320" y="477413"/>
                  </a:cubicBezTo>
                  <a:cubicBezTo>
                    <a:pt x="2831275" y="549423"/>
                    <a:pt x="2863538" y="572040"/>
                    <a:pt x="2933550" y="570707"/>
                  </a:cubicBezTo>
                  <a:cubicBezTo>
                    <a:pt x="3212271" y="565886"/>
                    <a:pt x="3435448" y="448643"/>
                    <a:pt x="3615384" y="241099"/>
                  </a:cubicBezTo>
                  <a:cubicBezTo>
                    <a:pt x="3676002" y="170754"/>
                    <a:pt x="3740901" y="107435"/>
                    <a:pt x="3816401" y="58397"/>
                  </a:cubicBezTo>
                  <a:lnTo>
                    <a:pt x="3931417" y="0"/>
                  </a:lnTo>
                  <a:lnTo>
                    <a:pt x="4278678" y="0"/>
                  </a:lnTo>
                  <a:lnTo>
                    <a:pt x="4358778" y="98052"/>
                  </a:lnTo>
                  <a:cubicBezTo>
                    <a:pt x="4482393" y="282964"/>
                    <a:pt x="4554009" y="505498"/>
                    <a:pt x="4552824" y="744660"/>
                  </a:cubicBezTo>
                  <a:cubicBezTo>
                    <a:pt x="4552824" y="745159"/>
                    <a:pt x="4552824" y="745823"/>
                    <a:pt x="4552824" y="746322"/>
                  </a:cubicBezTo>
                  <a:cubicBezTo>
                    <a:pt x="4549664" y="1383090"/>
                    <a:pt x="4030971" y="1896958"/>
                    <a:pt x="3394037" y="1893799"/>
                  </a:cubicBezTo>
                  <a:cubicBezTo>
                    <a:pt x="3393540" y="1893799"/>
                    <a:pt x="3392874" y="1893799"/>
                    <a:pt x="3392375" y="1893799"/>
                  </a:cubicBezTo>
                  <a:cubicBezTo>
                    <a:pt x="2754610" y="1890641"/>
                    <a:pt x="2240076" y="1371115"/>
                    <a:pt x="2243234" y="733350"/>
                  </a:cubicBezTo>
                  <a:cubicBezTo>
                    <a:pt x="2244617" y="454328"/>
                    <a:pt x="2344836" y="198894"/>
                    <a:pt x="2510550" y="7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5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938922A-4F8F-3496-9886-A2BB665D9C80}"/>
                </a:ext>
              </a:extLst>
            </p:cNvPr>
            <p:cNvGrpSpPr/>
            <p:nvPr userDrawn="1"/>
          </p:nvGrpSpPr>
          <p:grpSpPr>
            <a:xfrm>
              <a:off x="660400" y="406401"/>
              <a:ext cx="864570" cy="993799"/>
              <a:chOff x="10654330" y="406401"/>
              <a:chExt cx="864570" cy="993799"/>
            </a:xfrm>
          </p:grpSpPr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75107DB7-B244-894F-F64C-A674365CD736}"/>
                  </a:ext>
                </a:extLst>
              </p:cNvPr>
              <p:cNvSpPr/>
              <p:nvPr/>
            </p:nvSpPr>
            <p:spPr>
              <a:xfrm flipV="1">
                <a:off x="10654330" y="1028889"/>
                <a:ext cx="58590" cy="86457"/>
              </a:xfrm>
              <a:custGeom>
                <a:avLst/>
                <a:gdLst>
                  <a:gd name="connsiteX0" fmla="*/ 55495 w 74965"/>
                  <a:gd name="connsiteY0" fmla="*/ 106334 h 110621"/>
                  <a:gd name="connsiteX1" fmla="*/ 29407 w 74965"/>
                  <a:gd name="connsiteY1" fmla="*/ 110758 h 110621"/>
                  <a:gd name="connsiteX2" fmla="*/ 13 w 74965"/>
                  <a:gd name="connsiteY2" fmla="*/ 110758 h 110621"/>
                  <a:gd name="connsiteX3" fmla="*/ 13 w 74965"/>
                  <a:gd name="connsiteY3" fmla="*/ 137 h 110621"/>
                  <a:gd name="connsiteX4" fmla="*/ 17197 w 74965"/>
                  <a:gd name="connsiteY4" fmla="*/ 137 h 110621"/>
                  <a:gd name="connsiteX5" fmla="*/ 19468 w 74965"/>
                  <a:gd name="connsiteY5" fmla="*/ 18754 h 110621"/>
                  <a:gd name="connsiteX6" fmla="*/ 42708 w 74965"/>
                  <a:gd name="connsiteY6" fmla="*/ 36966 h 110621"/>
                  <a:gd name="connsiteX7" fmla="*/ 68912 w 74965"/>
                  <a:gd name="connsiteY7" fmla="*/ 54853 h 110621"/>
                  <a:gd name="connsiteX8" fmla="*/ 74364 w 74965"/>
                  <a:gd name="connsiteY8" fmla="*/ 82481 h 110621"/>
                  <a:gd name="connsiteX9" fmla="*/ 55495 w 74965"/>
                  <a:gd name="connsiteY9" fmla="*/ 106334 h 110621"/>
                  <a:gd name="connsiteX10" fmla="*/ 54648 w 74965"/>
                  <a:gd name="connsiteY10" fmla="*/ 64044 h 110621"/>
                  <a:gd name="connsiteX11" fmla="*/ 37265 w 74965"/>
                  <a:gd name="connsiteY11" fmla="*/ 51311 h 110621"/>
                  <a:gd name="connsiteX12" fmla="*/ 17197 w 74965"/>
                  <a:gd name="connsiteY12" fmla="*/ 39137 h 110621"/>
                  <a:gd name="connsiteX13" fmla="*/ 17197 w 74965"/>
                  <a:gd name="connsiteY13" fmla="*/ 94764 h 110621"/>
                  <a:gd name="connsiteX14" fmla="*/ 33489 w 74965"/>
                  <a:gd name="connsiteY14" fmla="*/ 94764 h 110621"/>
                  <a:gd name="connsiteX15" fmla="*/ 56261 w 74965"/>
                  <a:gd name="connsiteY15" fmla="*/ 82589 h 110621"/>
                  <a:gd name="connsiteX16" fmla="*/ 54648 w 74965"/>
                  <a:gd name="connsiteY16" fmla="*/ 64044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4965" h="110621">
                    <a:moveTo>
                      <a:pt x="55495" y="106334"/>
                    </a:moveTo>
                    <a:cubicBezTo>
                      <a:pt x="47258" y="110299"/>
                      <a:pt x="38364" y="110758"/>
                      <a:pt x="29407" y="110758"/>
                    </a:cubicBezTo>
                    <a:lnTo>
                      <a:pt x="13" y="110758"/>
                    </a:lnTo>
                    <a:lnTo>
                      <a:pt x="13" y="137"/>
                    </a:lnTo>
                    <a:lnTo>
                      <a:pt x="17197" y="137"/>
                    </a:lnTo>
                    <a:cubicBezTo>
                      <a:pt x="17197" y="6399"/>
                      <a:pt x="16782" y="12906"/>
                      <a:pt x="19468" y="18754"/>
                    </a:cubicBezTo>
                    <a:cubicBezTo>
                      <a:pt x="23802" y="28171"/>
                      <a:pt x="33895" y="32694"/>
                      <a:pt x="42708" y="36966"/>
                    </a:cubicBezTo>
                    <a:cubicBezTo>
                      <a:pt x="52161" y="41534"/>
                      <a:pt x="62641" y="45995"/>
                      <a:pt x="68912" y="54853"/>
                    </a:cubicBezTo>
                    <a:cubicBezTo>
                      <a:pt x="74472" y="62702"/>
                      <a:pt x="75986" y="73101"/>
                      <a:pt x="74364" y="82481"/>
                    </a:cubicBezTo>
                    <a:cubicBezTo>
                      <a:pt x="72499" y="93205"/>
                      <a:pt x="65164" y="101675"/>
                      <a:pt x="55495" y="106334"/>
                    </a:cubicBezTo>
                    <a:moveTo>
                      <a:pt x="54648" y="64044"/>
                    </a:moveTo>
                    <a:cubicBezTo>
                      <a:pt x="50566" y="57935"/>
                      <a:pt x="43663" y="54501"/>
                      <a:pt x="37265" y="51311"/>
                    </a:cubicBezTo>
                    <a:cubicBezTo>
                      <a:pt x="30281" y="47824"/>
                      <a:pt x="23090" y="44364"/>
                      <a:pt x="17197" y="39137"/>
                    </a:cubicBezTo>
                    <a:lnTo>
                      <a:pt x="17197" y="94764"/>
                    </a:lnTo>
                    <a:lnTo>
                      <a:pt x="33489" y="94764"/>
                    </a:lnTo>
                    <a:cubicBezTo>
                      <a:pt x="42609" y="94764"/>
                      <a:pt x="52656" y="91961"/>
                      <a:pt x="56261" y="82589"/>
                    </a:cubicBezTo>
                    <a:cubicBezTo>
                      <a:pt x="58459" y="76876"/>
                      <a:pt x="58081" y="69208"/>
                      <a:pt x="54648" y="64044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698C2B4E-DFA8-C045-1FF0-AB3C8960F9CE}"/>
                  </a:ext>
                </a:extLst>
              </p:cNvPr>
              <p:cNvSpPr/>
              <p:nvPr/>
            </p:nvSpPr>
            <p:spPr>
              <a:xfrm flipV="1">
                <a:off x="10752092" y="1027455"/>
                <a:ext cx="58264" cy="87891"/>
              </a:xfrm>
              <a:custGeom>
                <a:avLst/>
                <a:gdLst>
                  <a:gd name="connsiteX0" fmla="*/ 56792 w 74548"/>
                  <a:gd name="connsiteY0" fmla="*/ 107695 h 112455"/>
                  <a:gd name="connsiteX1" fmla="*/ 9059 w 74548"/>
                  <a:gd name="connsiteY1" fmla="*/ 100657 h 112455"/>
                  <a:gd name="connsiteX2" fmla="*/ 120 w 74548"/>
                  <a:gd name="connsiteY2" fmla="*/ 77912 h 112455"/>
                  <a:gd name="connsiteX3" fmla="*/ 39 w 74548"/>
                  <a:gd name="connsiteY3" fmla="*/ 137 h 112455"/>
                  <a:gd name="connsiteX4" fmla="*/ 17052 w 74548"/>
                  <a:gd name="connsiteY4" fmla="*/ 137 h 112455"/>
                  <a:gd name="connsiteX5" fmla="*/ 17052 w 74548"/>
                  <a:gd name="connsiteY5" fmla="*/ 36785 h 112455"/>
                  <a:gd name="connsiteX6" fmla="*/ 46699 w 74548"/>
                  <a:gd name="connsiteY6" fmla="*/ 30973 h 112455"/>
                  <a:gd name="connsiteX7" fmla="*/ 57558 w 74548"/>
                  <a:gd name="connsiteY7" fmla="*/ 7787 h 112455"/>
                  <a:gd name="connsiteX8" fmla="*/ 57558 w 74548"/>
                  <a:gd name="connsiteY8" fmla="*/ 137 h 112455"/>
                  <a:gd name="connsiteX9" fmla="*/ 74580 w 74548"/>
                  <a:gd name="connsiteY9" fmla="*/ 137 h 112455"/>
                  <a:gd name="connsiteX10" fmla="*/ 74580 w 74548"/>
                  <a:gd name="connsiteY10" fmla="*/ 74317 h 112455"/>
                  <a:gd name="connsiteX11" fmla="*/ 56792 w 74548"/>
                  <a:gd name="connsiteY11" fmla="*/ 107695 h 112455"/>
                  <a:gd name="connsiteX12" fmla="*/ 56620 w 74548"/>
                  <a:gd name="connsiteY12" fmla="*/ 41660 h 112455"/>
                  <a:gd name="connsiteX13" fmla="*/ 17052 w 74548"/>
                  <a:gd name="connsiteY13" fmla="*/ 53276 h 112455"/>
                  <a:gd name="connsiteX14" fmla="*/ 17052 w 74548"/>
                  <a:gd name="connsiteY14" fmla="*/ 71352 h 112455"/>
                  <a:gd name="connsiteX15" fmla="*/ 17827 w 74548"/>
                  <a:gd name="connsiteY15" fmla="*/ 81256 h 112455"/>
                  <a:gd name="connsiteX16" fmla="*/ 30326 w 74548"/>
                  <a:gd name="connsiteY16" fmla="*/ 94691 h 112455"/>
                  <a:gd name="connsiteX17" fmla="*/ 49538 w 74548"/>
                  <a:gd name="connsiteY17" fmla="*/ 91826 h 112455"/>
                  <a:gd name="connsiteX18" fmla="*/ 57558 w 74548"/>
                  <a:gd name="connsiteY18" fmla="*/ 74849 h 112455"/>
                  <a:gd name="connsiteX19" fmla="*/ 57558 w 74548"/>
                  <a:gd name="connsiteY19" fmla="*/ 59268 h 112455"/>
                  <a:gd name="connsiteX20" fmla="*/ 57558 w 74548"/>
                  <a:gd name="connsiteY20" fmla="*/ 40588 h 112455"/>
                  <a:gd name="connsiteX21" fmla="*/ 56620 w 74548"/>
                  <a:gd name="connsiteY21" fmla="*/ 41660 h 112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4548" h="112455">
                    <a:moveTo>
                      <a:pt x="56792" y="107695"/>
                    </a:moveTo>
                    <a:cubicBezTo>
                      <a:pt x="41905" y="116111"/>
                      <a:pt x="20567" y="113624"/>
                      <a:pt x="9059" y="100657"/>
                    </a:cubicBezTo>
                    <a:cubicBezTo>
                      <a:pt x="3463" y="94358"/>
                      <a:pt x="625" y="86248"/>
                      <a:pt x="120" y="77912"/>
                    </a:cubicBezTo>
                    <a:cubicBezTo>
                      <a:pt x="-6" y="75804"/>
                      <a:pt x="39" y="137"/>
                      <a:pt x="39" y="137"/>
                    </a:cubicBezTo>
                    <a:lnTo>
                      <a:pt x="17052" y="137"/>
                    </a:lnTo>
                    <a:lnTo>
                      <a:pt x="17052" y="36785"/>
                    </a:lnTo>
                    <a:cubicBezTo>
                      <a:pt x="27073" y="38056"/>
                      <a:pt x="38292" y="37083"/>
                      <a:pt x="46699" y="30973"/>
                    </a:cubicBezTo>
                    <a:cubicBezTo>
                      <a:pt x="54233" y="25503"/>
                      <a:pt x="57540" y="16888"/>
                      <a:pt x="57558" y="7787"/>
                    </a:cubicBezTo>
                    <a:cubicBezTo>
                      <a:pt x="57558" y="5237"/>
                      <a:pt x="57558" y="137"/>
                      <a:pt x="57558" y="137"/>
                    </a:cubicBezTo>
                    <a:lnTo>
                      <a:pt x="74580" y="137"/>
                    </a:lnTo>
                    <a:lnTo>
                      <a:pt x="74580" y="74317"/>
                    </a:lnTo>
                    <a:cubicBezTo>
                      <a:pt x="74562" y="87924"/>
                      <a:pt x="68984" y="100801"/>
                      <a:pt x="56792" y="107695"/>
                    </a:cubicBezTo>
                    <a:moveTo>
                      <a:pt x="56620" y="41660"/>
                    </a:moveTo>
                    <a:cubicBezTo>
                      <a:pt x="46510" y="51915"/>
                      <a:pt x="31002" y="55502"/>
                      <a:pt x="17052" y="53276"/>
                    </a:cubicBezTo>
                    <a:lnTo>
                      <a:pt x="17052" y="71352"/>
                    </a:lnTo>
                    <a:cubicBezTo>
                      <a:pt x="17052" y="74677"/>
                      <a:pt x="16971" y="78003"/>
                      <a:pt x="17827" y="81256"/>
                    </a:cubicBezTo>
                    <a:cubicBezTo>
                      <a:pt x="19458" y="87491"/>
                      <a:pt x="24198" y="92637"/>
                      <a:pt x="30326" y="94691"/>
                    </a:cubicBezTo>
                    <a:cubicBezTo>
                      <a:pt x="36715" y="96845"/>
                      <a:pt x="44113" y="95872"/>
                      <a:pt x="49538" y="91826"/>
                    </a:cubicBezTo>
                    <a:cubicBezTo>
                      <a:pt x="54980" y="87762"/>
                      <a:pt x="57495" y="81517"/>
                      <a:pt x="57558" y="74849"/>
                    </a:cubicBezTo>
                    <a:cubicBezTo>
                      <a:pt x="57603" y="69658"/>
                      <a:pt x="57558" y="64459"/>
                      <a:pt x="57558" y="59268"/>
                    </a:cubicBezTo>
                    <a:lnTo>
                      <a:pt x="57558" y="40588"/>
                    </a:lnTo>
                    <a:cubicBezTo>
                      <a:pt x="57242" y="40939"/>
                      <a:pt x="56954" y="41327"/>
                      <a:pt x="56620" y="4166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97F4FBF5-76F5-F9DD-E952-39CE32EFBB3F}"/>
                  </a:ext>
                </a:extLst>
              </p:cNvPr>
              <p:cNvSpPr/>
              <p:nvPr/>
            </p:nvSpPr>
            <p:spPr>
              <a:xfrm flipV="1">
                <a:off x="10854917" y="1028821"/>
                <a:ext cx="61343" cy="86524"/>
              </a:xfrm>
              <a:custGeom>
                <a:avLst/>
                <a:gdLst>
                  <a:gd name="connsiteX0" fmla="*/ 60039 w 78488"/>
                  <a:gd name="connsiteY0" fmla="*/ 41230 h 110707"/>
                  <a:gd name="connsiteX1" fmla="*/ 53776 w 78488"/>
                  <a:gd name="connsiteY1" fmla="*/ 43834 h 110707"/>
                  <a:gd name="connsiteX2" fmla="*/ 68464 w 78488"/>
                  <a:gd name="connsiteY2" fmla="*/ 55539 h 110707"/>
                  <a:gd name="connsiteX3" fmla="*/ 74664 w 78488"/>
                  <a:gd name="connsiteY3" fmla="*/ 71318 h 110707"/>
                  <a:gd name="connsiteX4" fmla="*/ 62039 w 78488"/>
                  <a:gd name="connsiteY4" fmla="*/ 102407 h 110707"/>
                  <a:gd name="connsiteX5" fmla="*/ 16298 w 78488"/>
                  <a:gd name="connsiteY5" fmla="*/ 110751 h 110707"/>
                  <a:gd name="connsiteX6" fmla="*/ 51 w 78488"/>
                  <a:gd name="connsiteY6" fmla="*/ 110751 h 110707"/>
                  <a:gd name="connsiteX7" fmla="*/ 51 w 78488"/>
                  <a:gd name="connsiteY7" fmla="*/ 129 h 110707"/>
                  <a:gd name="connsiteX8" fmla="*/ 17235 w 78488"/>
                  <a:gd name="connsiteY8" fmla="*/ 129 h 110707"/>
                  <a:gd name="connsiteX9" fmla="*/ 17272 w 78488"/>
                  <a:gd name="connsiteY9" fmla="*/ 9997 h 110707"/>
                  <a:gd name="connsiteX10" fmla="*/ 27229 w 78488"/>
                  <a:gd name="connsiteY10" fmla="*/ 28271 h 110707"/>
                  <a:gd name="connsiteX11" fmla="*/ 48658 w 78488"/>
                  <a:gd name="connsiteY11" fmla="*/ 29551 h 110707"/>
                  <a:gd name="connsiteX12" fmla="*/ 60814 w 78488"/>
                  <a:gd name="connsiteY12" fmla="*/ 12916 h 110707"/>
                  <a:gd name="connsiteX13" fmla="*/ 61147 w 78488"/>
                  <a:gd name="connsiteY13" fmla="*/ 129 h 110707"/>
                  <a:gd name="connsiteX14" fmla="*/ 78503 w 78488"/>
                  <a:gd name="connsiteY14" fmla="*/ 129 h 110707"/>
                  <a:gd name="connsiteX15" fmla="*/ 77494 w 78488"/>
                  <a:gd name="connsiteY15" fmla="*/ 18350 h 110707"/>
                  <a:gd name="connsiteX16" fmla="*/ 60039 w 78488"/>
                  <a:gd name="connsiteY16" fmla="*/ 41230 h 110707"/>
                  <a:gd name="connsiteX17" fmla="*/ 34086 w 78488"/>
                  <a:gd name="connsiteY17" fmla="*/ 94756 h 110707"/>
                  <a:gd name="connsiteX18" fmla="*/ 57281 w 78488"/>
                  <a:gd name="connsiteY18" fmla="*/ 77446 h 110707"/>
                  <a:gd name="connsiteX19" fmla="*/ 52767 w 78488"/>
                  <a:gd name="connsiteY19" fmla="*/ 61559 h 110707"/>
                  <a:gd name="connsiteX20" fmla="*/ 36673 w 78488"/>
                  <a:gd name="connsiteY20" fmla="*/ 51088 h 110707"/>
                  <a:gd name="connsiteX21" fmla="*/ 17235 w 78488"/>
                  <a:gd name="connsiteY21" fmla="*/ 39175 h 110707"/>
                  <a:gd name="connsiteX22" fmla="*/ 17235 w 78488"/>
                  <a:gd name="connsiteY22" fmla="*/ 94756 h 11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8488" h="110707">
                    <a:moveTo>
                      <a:pt x="60039" y="41230"/>
                    </a:moveTo>
                    <a:cubicBezTo>
                      <a:pt x="58074" y="42275"/>
                      <a:pt x="55975" y="43140"/>
                      <a:pt x="53776" y="43834"/>
                    </a:cubicBezTo>
                    <a:cubicBezTo>
                      <a:pt x="59237" y="46835"/>
                      <a:pt x="64644" y="50538"/>
                      <a:pt x="68464" y="55539"/>
                    </a:cubicBezTo>
                    <a:cubicBezTo>
                      <a:pt x="72006" y="60180"/>
                      <a:pt x="74024" y="65533"/>
                      <a:pt x="74664" y="71318"/>
                    </a:cubicBezTo>
                    <a:cubicBezTo>
                      <a:pt x="75989" y="83447"/>
                      <a:pt x="72024" y="95009"/>
                      <a:pt x="62039" y="102407"/>
                    </a:cubicBezTo>
                    <a:cubicBezTo>
                      <a:pt x="48739" y="112283"/>
                      <a:pt x="31915" y="110751"/>
                      <a:pt x="16298" y="110751"/>
                    </a:cubicBezTo>
                    <a:lnTo>
                      <a:pt x="51" y="110751"/>
                    </a:lnTo>
                    <a:lnTo>
                      <a:pt x="51" y="129"/>
                    </a:lnTo>
                    <a:lnTo>
                      <a:pt x="17235" y="129"/>
                    </a:lnTo>
                    <a:cubicBezTo>
                      <a:pt x="17235" y="3410"/>
                      <a:pt x="17118" y="6717"/>
                      <a:pt x="17272" y="9997"/>
                    </a:cubicBezTo>
                    <a:cubicBezTo>
                      <a:pt x="17614" y="17305"/>
                      <a:pt x="20840" y="24361"/>
                      <a:pt x="27229" y="28271"/>
                    </a:cubicBezTo>
                    <a:cubicBezTo>
                      <a:pt x="33474" y="32083"/>
                      <a:pt x="41998" y="32534"/>
                      <a:pt x="48658" y="29551"/>
                    </a:cubicBezTo>
                    <a:cubicBezTo>
                      <a:pt x="55371" y="26541"/>
                      <a:pt x="59723" y="20089"/>
                      <a:pt x="60814" y="12916"/>
                    </a:cubicBezTo>
                    <a:cubicBezTo>
                      <a:pt x="61454" y="8735"/>
                      <a:pt x="61147" y="4347"/>
                      <a:pt x="61147" y="129"/>
                    </a:cubicBezTo>
                    <a:lnTo>
                      <a:pt x="78503" y="129"/>
                    </a:lnTo>
                    <a:cubicBezTo>
                      <a:pt x="78503" y="6203"/>
                      <a:pt x="78836" y="12385"/>
                      <a:pt x="77494" y="18350"/>
                    </a:cubicBezTo>
                    <a:cubicBezTo>
                      <a:pt x="75268" y="28181"/>
                      <a:pt x="68924" y="36481"/>
                      <a:pt x="60039" y="41230"/>
                    </a:cubicBezTo>
                    <a:moveTo>
                      <a:pt x="34086" y="94756"/>
                    </a:moveTo>
                    <a:cubicBezTo>
                      <a:pt x="45026" y="94756"/>
                      <a:pt x="56092" y="89413"/>
                      <a:pt x="57281" y="77446"/>
                    </a:cubicBezTo>
                    <a:cubicBezTo>
                      <a:pt x="57858" y="71688"/>
                      <a:pt x="56597" y="65983"/>
                      <a:pt x="52767" y="61559"/>
                    </a:cubicBezTo>
                    <a:cubicBezTo>
                      <a:pt x="48577" y="56729"/>
                      <a:pt x="42332" y="53809"/>
                      <a:pt x="36673" y="51088"/>
                    </a:cubicBezTo>
                    <a:cubicBezTo>
                      <a:pt x="29806" y="47781"/>
                      <a:pt x="22913" y="44339"/>
                      <a:pt x="17235" y="39175"/>
                    </a:cubicBezTo>
                    <a:lnTo>
                      <a:pt x="17235" y="9475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15119F11-C414-9212-9CC2-6813D06E3A0A}"/>
                  </a:ext>
                </a:extLst>
              </p:cNvPr>
              <p:cNvSpPr/>
              <p:nvPr/>
            </p:nvSpPr>
            <p:spPr>
              <a:xfrm flipV="1">
                <a:off x="10957996" y="1028889"/>
                <a:ext cx="13430" cy="12106"/>
              </a:xfrm>
              <a:custGeom>
                <a:avLst/>
                <a:gdLst>
                  <a:gd name="connsiteX0" fmla="*/ 63 w 17184"/>
                  <a:gd name="connsiteY0" fmla="*/ 123 h 15490"/>
                  <a:gd name="connsiteX1" fmla="*/ 17247 w 17184"/>
                  <a:gd name="connsiteY1" fmla="*/ 2673 h 15490"/>
                  <a:gd name="connsiteX2" fmla="*/ 17247 w 17184"/>
                  <a:gd name="connsiteY2" fmla="*/ 15613 h 15490"/>
                  <a:gd name="connsiteX3" fmla="*/ 63 w 17184"/>
                  <a:gd name="connsiteY3" fmla="*/ 15613 h 15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84" h="15490">
                    <a:moveTo>
                      <a:pt x="63" y="123"/>
                    </a:moveTo>
                    <a:cubicBezTo>
                      <a:pt x="5668" y="1619"/>
                      <a:pt x="11471" y="2313"/>
                      <a:pt x="17247" y="2673"/>
                    </a:cubicBezTo>
                    <a:lnTo>
                      <a:pt x="17247" y="15613"/>
                    </a:lnTo>
                    <a:lnTo>
                      <a:pt x="63" y="1561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93614407-5E6D-D592-90A8-9D00DF92358C}"/>
                  </a:ext>
                </a:extLst>
              </p:cNvPr>
              <p:cNvSpPr/>
              <p:nvPr/>
            </p:nvSpPr>
            <p:spPr>
              <a:xfrm flipV="1">
                <a:off x="10957996" y="1046580"/>
                <a:ext cx="13430" cy="68766"/>
              </a:xfrm>
              <a:custGeom>
                <a:avLst/>
                <a:gdLst>
                  <a:gd name="connsiteX0" fmla="*/ 63 w 17184"/>
                  <a:gd name="connsiteY0" fmla="*/ 85573 h 87985"/>
                  <a:gd name="connsiteX1" fmla="*/ 63 w 17184"/>
                  <a:gd name="connsiteY1" fmla="*/ 137 h 87985"/>
                  <a:gd name="connsiteX2" fmla="*/ 17247 w 17184"/>
                  <a:gd name="connsiteY2" fmla="*/ 137 h 87985"/>
                  <a:gd name="connsiteX3" fmla="*/ 17247 w 17184"/>
                  <a:gd name="connsiteY3" fmla="*/ 88123 h 87985"/>
                  <a:gd name="connsiteX4" fmla="*/ 63 w 17184"/>
                  <a:gd name="connsiteY4" fmla="*/ 85573 h 8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84" h="87985">
                    <a:moveTo>
                      <a:pt x="63" y="85573"/>
                    </a:moveTo>
                    <a:lnTo>
                      <a:pt x="63" y="137"/>
                    </a:lnTo>
                    <a:lnTo>
                      <a:pt x="17247" y="137"/>
                    </a:lnTo>
                    <a:lnTo>
                      <a:pt x="17247" y="88123"/>
                    </a:lnTo>
                    <a:cubicBezTo>
                      <a:pt x="11471" y="87880"/>
                      <a:pt x="5659" y="87033"/>
                      <a:pt x="63" y="85573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E6E8F53B-8E5C-2126-81B7-947AA030C774}"/>
                  </a:ext>
                </a:extLst>
              </p:cNvPr>
              <p:cNvSpPr/>
              <p:nvPr/>
            </p:nvSpPr>
            <p:spPr>
              <a:xfrm flipV="1">
                <a:off x="11012127" y="1027558"/>
                <a:ext cx="57208" cy="89129"/>
              </a:xfrm>
              <a:custGeom>
                <a:avLst/>
                <a:gdLst>
                  <a:gd name="connsiteX0" fmla="*/ 62709 w 73197"/>
                  <a:gd name="connsiteY0" fmla="*/ 54940 h 114039"/>
                  <a:gd name="connsiteX1" fmla="*/ 41875 w 73197"/>
                  <a:gd name="connsiteY1" fmla="*/ 65231 h 114039"/>
                  <a:gd name="connsiteX2" fmla="*/ 22375 w 73197"/>
                  <a:gd name="connsiteY2" fmla="*/ 75873 h 114039"/>
                  <a:gd name="connsiteX3" fmla="*/ 23519 w 73197"/>
                  <a:gd name="connsiteY3" fmla="*/ 93851 h 114039"/>
                  <a:gd name="connsiteX4" fmla="*/ 42389 w 73197"/>
                  <a:gd name="connsiteY4" fmla="*/ 97753 h 114039"/>
                  <a:gd name="connsiteX5" fmla="*/ 53860 w 73197"/>
                  <a:gd name="connsiteY5" fmla="*/ 81658 h 114039"/>
                  <a:gd name="connsiteX6" fmla="*/ 70873 w 73197"/>
                  <a:gd name="connsiteY6" fmla="*/ 81658 h 114039"/>
                  <a:gd name="connsiteX7" fmla="*/ 62700 w 73197"/>
                  <a:gd name="connsiteY7" fmla="*/ 103538 h 114039"/>
                  <a:gd name="connsiteX8" fmla="*/ 42046 w 73197"/>
                  <a:gd name="connsiteY8" fmla="*/ 113784 h 114039"/>
                  <a:gd name="connsiteX9" fmla="*/ 18383 w 73197"/>
                  <a:gd name="connsiteY9" fmla="*/ 109710 h 114039"/>
                  <a:gd name="connsiteX10" fmla="*/ 3586 w 73197"/>
                  <a:gd name="connsiteY10" fmla="*/ 92364 h 114039"/>
                  <a:gd name="connsiteX11" fmla="*/ 5452 w 73197"/>
                  <a:gd name="connsiteY11" fmla="*/ 69764 h 114039"/>
                  <a:gd name="connsiteX12" fmla="*/ 24429 w 73197"/>
                  <a:gd name="connsiteY12" fmla="*/ 54787 h 114039"/>
                  <a:gd name="connsiteX13" fmla="*/ 49363 w 73197"/>
                  <a:gd name="connsiteY13" fmla="*/ 43938 h 114039"/>
                  <a:gd name="connsiteX14" fmla="*/ 55635 w 73197"/>
                  <a:gd name="connsiteY14" fmla="*/ 35548 h 114039"/>
                  <a:gd name="connsiteX15" fmla="*/ 54545 w 73197"/>
                  <a:gd name="connsiteY15" fmla="*/ 24825 h 114039"/>
                  <a:gd name="connsiteX16" fmla="*/ 32576 w 73197"/>
                  <a:gd name="connsiteY16" fmla="*/ 16066 h 114039"/>
                  <a:gd name="connsiteX17" fmla="*/ 16932 w 73197"/>
                  <a:gd name="connsiteY17" fmla="*/ 34692 h 114039"/>
                  <a:gd name="connsiteX18" fmla="*/ 81 w 73197"/>
                  <a:gd name="connsiteY18" fmla="*/ 34692 h 114039"/>
                  <a:gd name="connsiteX19" fmla="*/ 9453 w 73197"/>
                  <a:gd name="connsiteY19" fmla="*/ 10794 h 114039"/>
                  <a:gd name="connsiteX20" fmla="*/ 33585 w 73197"/>
                  <a:gd name="connsiteY20" fmla="*/ 287 h 114039"/>
                  <a:gd name="connsiteX21" fmla="*/ 60258 w 73197"/>
                  <a:gd name="connsiteY21" fmla="*/ 6892 h 114039"/>
                  <a:gd name="connsiteX22" fmla="*/ 73081 w 73197"/>
                  <a:gd name="connsiteY22" fmla="*/ 28429 h 114039"/>
                  <a:gd name="connsiteX23" fmla="*/ 62709 w 73197"/>
                  <a:gd name="connsiteY23" fmla="*/ 54940 h 11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3197" h="114039">
                    <a:moveTo>
                      <a:pt x="62709" y="54940"/>
                    </a:moveTo>
                    <a:cubicBezTo>
                      <a:pt x="56545" y="59779"/>
                      <a:pt x="49165" y="62564"/>
                      <a:pt x="41875" y="65231"/>
                    </a:cubicBezTo>
                    <a:cubicBezTo>
                      <a:pt x="35117" y="67691"/>
                      <a:pt x="27259" y="70295"/>
                      <a:pt x="22375" y="75873"/>
                    </a:cubicBezTo>
                    <a:cubicBezTo>
                      <a:pt x="17860" y="81019"/>
                      <a:pt x="18869" y="89174"/>
                      <a:pt x="23519" y="93851"/>
                    </a:cubicBezTo>
                    <a:cubicBezTo>
                      <a:pt x="28331" y="98681"/>
                      <a:pt x="36054" y="99762"/>
                      <a:pt x="42389" y="97753"/>
                    </a:cubicBezTo>
                    <a:cubicBezTo>
                      <a:pt x="49544" y="95491"/>
                      <a:pt x="53860" y="89048"/>
                      <a:pt x="53860" y="81658"/>
                    </a:cubicBezTo>
                    <a:lnTo>
                      <a:pt x="70873" y="81658"/>
                    </a:lnTo>
                    <a:cubicBezTo>
                      <a:pt x="70873" y="89769"/>
                      <a:pt x="68278" y="97563"/>
                      <a:pt x="62700" y="103538"/>
                    </a:cubicBezTo>
                    <a:cubicBezTo>
                      <a:pt x="57293" y="109323"/>
                      <a:pt x="49841" y="112765"/>
                      <a:pt x="42046" y="113784"/>
                    </a:cubicBezTo>
                    <a:cubicBezTo>
                      <a:pt x="33945" y="114847"/>
                      <a:pt x="25547" y="113793"/>
                      <a:pt x="18383" y="109710"/>
                    </a:cubicBezTo>
                    <a:cubicBezTo>
                      <a:pt x="11660" y="105890"/>
                      <a:pt x="5992" y="99816"/>
                      <a:pt x="3586" y="92364"/>
                    </a:cubicBezTo>
                    <a:cubicBezTo>
                      <a:pt x="1289" y="85245"/>
                      <a:pt x="1793" y="76360"/>
                      <a:pt x="5452" y="69764"/>
                    </a:cubicBezTo>
                    <a:cubicBezTo>
                      <a:pt x="9534" y="62420"/>
                      <a:pt x="16905" y="58004"/>
                      <a:pt x="24429" y="54787"/>
                    </a:cubicBezTo>
                    <a:cubicBezTo>
                      <a:pt x="32612" y="51300"/>
                      <a:pt x="42046" y="49155"/>
                      <a:pt x="49363" y="43938"/>
                    </a:cubicBezTo>
                    <a:cubicBezTo>
                      <a:pt x="52310" y="41838"/>
                      <a:pt x="54761" y="39144"/>
                      <a:pt x="55635" y="35548"/>
                    </a:cubicBezTo>
                    <a:cubicBezTo>
                      <a:pt x="56491" y="32034"/>
                      <a:pt x="56176" y="28069"/>
                      <a:pt x="54545" y="24825"/>
                    </a:cubicBezTo>
                    <a:cubicBezTo>
                      <a:pt x="50571" y="16922"/>
                      <a:pt x="40677" y="14507"/>
                      <a:pt x="32576" y="16066"/>
                    </a:cubicBezTo>
                    <a:cubicBezTo>
                      <a:pt x="23492" y="17805"/>
                      <a:pt x="16932" y="25392"/>
                      <a:pt x="16932" y="34692"/>
                    </a:cubicBezTo>
                    <a:lnTo>
                      <a:pt x="81" y="34692"/>
                    </a:lnTo>
                    <a:cubicBezTo>
                      <a:pt x="81" y="25690"/>
                      <a:pt x="3010" y="17201"/>
                      <a:pt x="9453" y="10794"/>
                    </a:cubicBezTo>
                    <a:cubicBezTo>
                      <a:pt x="15833" y="4432"/>
                      <a:pt x="24691" y="999"/>
                      <a:pt x="33585" y="287"/>
                    </a:cubicBezTo>
                    <a:cubicBezTo>
                      <a:pt x="42911" y="-461"/>
                      <a:pt x="52535" y="1432"/>
                      <a:pt x="60258" y="6892"/>
                    </a:cubicBezTo>
                    <a:cubicBezTo>
                      <a:pt x="67359" y="11930"/>
                      <a:pt x="72153" y="19733"/>
                      <a:pt x="73081" y="28429"/>
                    </a:cubicBezTo>
                    <a:cubicBezTo>
                      <a:pt x="74153" y="38576"/>
                      <a:pt x="70873" y="48524"/>
                      <a:pt x="62709" y="549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A1DF7352-356D-2C37-563A-A2236FD8ADFF}"/>
                  </a:ext>
                </a:extLst>
              </p:cNvPr>
              <p:cNvSpPr/>
              <p:nvPr/>
            </p:nvSpPr>
            <p:spPr>
              <a:xfrm flipV="1">
                <a:off x="11138490" y="1027499"/>
                <a:ext cx="60786" cy="87847"/>
              </a:xfrm>
              <a:custGeom>
                <a:avLst/>
                <a:gdLst>
                  <a:gd name="connsiteX0" fmla="*/ 61201 w 77775"/>
                  <a:gd name="connsiteY0" fmla="*/ 50845 h 112399"/>
                  <a:gd name="connsiteX1" fmla="*/ 71221 w 77775"/>
                  <a:gd name="connsiteY1" fmla="*/ 66092 h 112399"/>
                  <a:gd name="connsiteX2" fmla="*/ 73925 w 77775"/>
                  <a:gd name="connsiteY2" fmla="*/ 83610 h 112399"/>
                  <a:gd name="connsiteX3" fmla="*/ 54533 w 77775"/>
                  <a:gd name="connsiteY3" fmla="*/ 109103 h 112399"/>
                  <a:gd name="connsiteX4" fmla="*/ 20596 w 77775"/>
                  <a:gd name="connsiteY4" fmla="*/ 108418 h 112399"/>
                  <a:gd name="connsiteX5" fmla="*/ 2195 w 77775"/>
                  <a:gd name="connsiteY5" fmla="*/ 81258 h 112399"/>
                  <a:gd name="connsiteX6" fmla="*/ 16613 w 77775"/>
                  <a:gd name="connsiteY6" fmla="*/ 51359 h 112399"/>
                  <a:gd name="connsiteX7" fmla="*/ 26310 w 77775"/>
                  <a:gd name="connsiteY7" fmla="*/ 63777 h 112399"/>
                  <a:gd name="connsiteX8" fmla="*/ 19281 w 77775"/>
                  <a:gd name="connsiteY8" fmla="*/ 75960 h 112399"/>
                  <a:gd name="connsiteX9" fmla="*/ 22137 w 77775"/>
                  <a:gd name="connsiteY9" fmla="*/ 89134 h 112399"/>
                  <a:gd name="connsiteX10" fmla="*/ 47080 w 77775"/>
                  <a:gd name="connsiteY10" fmla="*/ 94757 h 112399"/>
                  <a:gd name="connsiteX11" fmla="*/ 56137 w 77775"/>
                  <a:gd name="connsiteY11" fmla="*/ 84701 h 112399"/>
                  <a:gd name="connsiteX12" fmla="*/ 54992 w 77775"/>
                  <a:gd name="connsiteY12" fmla="*/ 70499 h 112399"/>
                  <a:gd name="connsiteX13" fmla="*/ 46873 w 77775"/>
                  <a:gd name="connsiteY13" fmla="*/ 58631 h 112399"/>
                  <a:gd name="connsiteX14" fmla="*/ 12414 w 77775"/>
                  <a:gd name="connsiteY14" fmla="*/ 15530 h 112399"/>
                  <a:gd name="connsiteX15" fmla="*/ 105 w 77775"/>
                  <a:gd name="connsiteY15" fmla="*/ 130 h 112399"/>
                  <a:gd name="connsiteX16" fmla="*/ 77881 w 77775"/>
                  <a:gd name="connsiteY16" fmla="*/ 130 h 112399"/>
                  <a:gd name="connsiteX17" fmla="*/ 77881 w 77775"/>
                  <a:gd name="connsiteY17" fmla="*/ 15954 h 112399"/>
                  <a:gd name="connsiteX18" fmla="*/ 33266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01" y="50845"/>
                    </a:moveTo>
                    <a:cubicBezTo>
                      <a:pt x="65004" y="55567"/>
                      <a:pt x="68707" y="60542"/>
                      <a:pt x="71221" y="66092"/>
                    </a:cubicBezTo>
                    <a:cubicBezTo>
                      <a:pt x="73700" y="71571"/>
                      <a:pt x="74592" y="77636"/>
                      <a:pt x="73925" y="83610"/>
                    </a:cubicBezTo>
                    <a:cubicBezTo>
                      <a:pt x="72654" y="94982"/>
                      <a:pt x="64787" y="104417"/>
                      <a:pt x="54533" y="109103"/>
                    </a:cubicBezTo>
                    <a:cubicBezTo>
                      <a:pt x="44053" y="113888"/>
                      <a:pt x="30851" y="113663"/>
                      <a:pt x="20596" y="108418"/>
                    </a:cubicBezTo>
                    <a:cubicBezTo>
                      <a:pt x="10243" y="103129"/>
                      <a:pt x="2817" y="93027"/>
                      <a:pt x="2195" y="81258"/>
                    </a:cubicBezTo>
                    <a:cubicBezTo>
                      <a:pt x="1556" y="69228"/>
                      <a:pt x="7152" y="58595"/>
                      <a:pt x="16613" y="51359"/>
                    </a:cubicBezTo>
                    <a:lnTo>
                      <a:pt x="26310" y="63777"/>
                    </a:lnTo>
                    <a:cubicBezTo>
                      <a:pt x="22831" y="67102"/>
                      <a:pt x="20074" y="71130"/>
                      <a:pt x="19281" y="75960"/>
                    </a:cubicBezTo>
                    <a:cubicBezTo>
                      <a:pt x="18515" y="80610"/>
                      <a:pt x="19308" y="85304"/>
                      <a:pt x="22137" y="89134"/>
                    </a:cubicBezTo>
                    <a:cubicBezTo>
                      <a:pt x="27688" y="96640"/>
                      <a:pt x="38835" y="98902"/>
                      <a:pt x="47080" y="94757"/>
                    </a:cubicBezTo>
                    <a:cubicBezTo>
                      <a:pt x="51199" y="92694"/>
                      <a:pt x="54659" y="89107"/>
                      <a:pt x="56137" y="84701"/>
                    </a:cubicBezTo>
                    <a:cubicBezTo>
                      <a:pt x="57678" y="80114"/>
                      <a:pt x="56948" y="74842"/>
                      <a:pt x="54992" y="70499"/>
                    </a:cubicBezTo>
                    <a:cubicBezTo>
                      <a:pt x="53010" y="66110"/>
                      <a:pt x="49856" y="62362"/>
                      <a:pt x="46873" y="58631"/>
                    </a:cubicBezTo>
                    <a:cubicBezTo>
                      <a:pt x="35384" y="44258"/>
                      <a:pt x="23895" y="29894"/>
                      <a:pt x="12414" y="15530"/>
                    </a:cubicBezTo>
                    <a:cubicBezTo>
                      <a:pt x="8314" y="10394"/>
                      <a:pt x="4205" y="5258"/>
                      <a:pt x="105" y="130"/>
                    </a:cubicBezTo>
                    <a:lnTo>
                      <a:pt x="77881" y="130"/>
                    </a:lnTo>
                    <a:lnTo>
                      <a:pt x="77881" y="15954"/>
                    </a:lnTo>
                    <a:lnTo>
                      <a:pt x="33266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8189DAA4-EB91-EBC6-74C0-4EBDCB559C96}"/>
                  </a:ext>
                </a:extLst>
              </p:cNvPr>
              <p:cNvSpPr/>
              <p:nvPr/>
            </p:nvSpPr>
            <p:spPr>
              <a:xfrm flipV="1">
                <a:off x="11235334" y="1027553"/>
                <a:ext cx="90399" cy="89132"/>
              </a:xfrm>
              <a:custGeom>
                <a:avLst/>
                <a:gdLst>
                  <a:gd name="connsiteX0" fmla="*/ 98992 w 115665"/>
                  <a:gd name="connsiteY0" fmla="*/ 97665 h 114043"/>
                  <a:gd name="connsiteX1" fmla="*/ 33255 w 115665"/>
                  <a:gd name="connsiteY1" fmla="*/ 108884 h 114043"/>
                  <a:gd name="connsiteX2" fmla="*/ 383 w 115665"/>
                  <a:gd name="connsiteY2" fmla="*/ 51455 h 114043"/>
                  <a:gd name="connsiteX3" fmla="*/ 43069 w 115665"/>
                  <a:gd name="connsiteY3" fmla="*/ 1948 h 114043"/>
                  <a:gd name="connsiteX4" fmla="*/ 105598 w 115665"/>
                  <a:gd name="connsiteY4" fmla="*/ 24404 h 114043"/>
                  <a:gd name="connsiteX5" fmla="*/ 104579 w 115665"/>
                  <a:gd name="connsiteY5" fmla="*/ 91321 h 114043"/>
                  <a:gd name="connsiteX6" fmla="*/ 98992 w 115665"/>
                  <a:gd name="connsiteY6" fmla="*/ 97665 h 114043"/>
                  <a:gd name="connsiteX7" fmla="*/ 95163 w 115665"/>
                  <a:gd name="connsiteY7" fmla="*/ 41246 h 114043"/>
                  <a:gd name="connsiteX8" fmla="*/ 55441 w 115665"/>
                  <a:gd name="connsiteY8" fmla="*/ 16393 h 114043"/>
                  <a:gd name="connsiteX9" fmla="*/ 19540 w 115665"/>
                  <a:gd name="connsiteY9" fmla="*/ 45157 h 114043"/>
                  <a:gd name="connsiteX10" fmla="*/ 33967 w 115665"/>
                  <a:gd name="connsiteY10" fmla="*/ 89915 h 114043"/>
                  <a:gd name="connsiteX11" fmla="*/ 80745 w 115665"/>
                  <a:gd name="connsiteY11" fmla="*/ 90925 h 114043"/>
                  <a:gd name="connsiteX12" fmla="*/ 95163 w 115665"/>
                  <a:gd name="connsiteY12" fmla="*/ 41246 h 114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5665" h="114043">
                    <a:moveTo>
                      <a:pt x="98992" y="97665"/>
                    </a:moveTo>
                    <a:cubicBezTo>
                      <a:pt x="81853" y="114417"/>
                      <a:pt x="55009" y="118923"/>
                      <a:pt x="33255" y="108884"/>
                    </a:cubicBezTo>
                    <a:cubicBezTo>
                      <a:pt x="11313" y="98755"/>
                      <a:pt x="-1897" y="75461"/>
                      <a:pt x="383" y="51455"/>
                    </a:cubicBezTo>
                    <a:cubicBezTo>
                      <a:pt x="2617" y="27918"/>
                      <a:pt x="20207" y="7742"/>
                      <a:pt x="43069" y="1948"/>
                    </a:cubicBezTo>
                    <a:cubicBezTo>
                      <a:pt x="66264" y="-3927"/>
                      <a:pt x="91711" y="4723"/>
                      <a:pt x="105598" y="24404"/>
                    </a:cubicBezTo>
                    <a:cubicBezTo>
                      <a:pt x="119556" y="44192"/>
                      <a:pt x="119150" y="71974"/>
                      <a:pt x="104579" y="91321"/>
                    </a:cubicBezTo>
                    <a:cubicBezTo>
                      <a:pt x="102876" y="93574"/>
                      <a:pt x="101011" y="95692"/>
                      <a:pt x="98992" y="97665"/>
                    </a:cubicBezTo>
                    <a:moveTo>
                      <a:pt x="95163" y="41246"/>
                    </a:moveTo>
                    <a:cubicBezTo>
                      <a:pt x="88449" y="25485"/>
                      <a:pt x="72608" y="15357"/>
                      <a:pt x="55441" y="16393"/>
                    </a:cubicBezTo>
                    <a:cubicBezTo>
                      <a:pt x="38806" y="17384"/>
                      <a:pt x="24361" y="29306"/>
                      <a:pt x="19540" y="45157"/>
                    </a:cubicBezTo>
                    <a:cubicBezTo>
                      <a:pt x="14593" y="61431"/>
                      <a:pt x="20469" y="79607"/>
                      <a:pt x="33967" y="89915"/>
                    </a:cubicBezTo>
                    <a:cubicBezTo>
                      <a:pt x="47529" y="100260"/>
                      <a:pt x="66732" y="100630"/>
                      <a:pt x="80745" y="90925"/>
                    </a:cubicBezTo>
                    <a:cubicBezTo>
                      <a:pt x="96406" y="80075"/>
                      <a:pt x="102633" y="58818"/>
                      <a:pt x="95163" y="4124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CBA2B127-DC77-26B2-35C4-E460E613C0BD}"/>
                  </a:ext>
                </a:extLst>
              </p:cNvPr>
              <p:cNvSpPr/>
              <p:nvPr/>
            </p:nvSpPr>
            <p:spPr>
              <a:xfrm flipV="1">
                <a:off x="11363550" y="1027499"/>
                <a:ext cx="60786" cy="87847"/>
              </a:xfrm>
              <a:custGeom>
                <a:avLst/>
                <a:gdLst>
                  <a:gd name="connsiteX0" fmla="*/ 61244 w 77775"/>
                  <a:gd name="connsiteY0" fmla="*/ 50845 h 112399"/>
                  <a:gd name="connsiteX1" fmla="*/ 71264 w 77775"/>
                  <a:gd name="connsiteY1" fmla="*/ 66092 h 112399"/>
                  <a:gd name="connsiteX2" fmla="*/ 73967 w 77775"/>
                  <a:gd name="connsiteY2" fmla="*/ 83610 h 112399"/>
                  <a:gd name="connsiteX3" fmla="*/ 54575 w 77775"/>
                  <a:gd name="connsiteY3" fmla="*/ 109103 h 112399"/>
                  <a:gd name="connsiteX4" fmla="*/ 20639 w 77775"/>
                  <a:gd name="connsiteY4" fmla="*/ 108418 h 112399"/>
                  <a:gd name="connsiteX5" fmla="*/ 2238 w 77775"/>
                  <a:gd name="connsiteY5" fmla="*/ 81258 h 112399"/>
                  <a:gd name="connsiteX6" fmla="*/ 16656 w 77775"/>
                  <a:gd name="connsiteY6" fmla="*/ 51359 h 112399"/>
                  <a:gd name="connsiteX7" fmla="*/ 26352 w 77775"/>
                  <a:gd name="connsiteY7" fmla="*/ 63777 h 112399"/>
                  <a:gd name="connsiteX8" fmla="*/ 19323 w 77775"/>
                  <a:gd name="connsiteY8" fmla="*/ 75960 h 112399"/>
                  <a:gd name="connsiteX9" fmla="*/ 22180 w 77775"/>
                  <a:gd name="connsiteY9" fmla="*/ 89134 h 112399"/>
                  <a:gd name="connsiteX10" fmla="*/ 47123 w 77775"/>
                  <a:gd name="connsiteY10" fmla="*/ 94757 h 112399"/>
                  <a:gd name="connsiteX11" fmla="*/ 56179 w 77775"/>
                  <a:gd name="connsiteY11" fmla="*/ 84701 h 112399"/>
                  <a:gd name="connsiteX12" fmla="*/ 55035 w 77775"/>
                  <a:gd name="connsiteY12" fmla="*/ 70499 h 112399"/>
                  <a:gd name="connsiteX13" fmla="*/ 46907 w 77775"/>
                  <a:gd name="connsiteY13" fmla="*/ 58631 h 112399"/>
                  <a:gd name="connsiteX14" fmla="*/ 12457 w 77775"/>
                  <a:gd name="connsiteY14" fmla="*/ 15530 h 112399"/>
                  <a:gd name="connsiteX15" fmla="*/ 147 w 77775"/>
                  <a:gd name="connsiteY15" fmla="*/ 130 h 112399"/>
                  <a:gd name="connsiteX16" fmla="*/ 77923 w 77775"/>
                  <a:gd name="connsiteY16" fmla="*/ 130 h 112399"/>
                  <a:gd name="connsiteX17" fmla="*/ 77923 w 77775"/>
                  <a:gd name="connsiteY17" fmla="*/ 15954 h 112399"/>
                  <a:gd name="connsiteX18" fmla="*/ 33309 w 77775"/>
                  <a:gd name="connsiteY18" fmla="*/ 15954 h 11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7775" h="112399">
                    <a:moveTo>
                      <a:pt x="61244" y="50845"/>
                    </a:moveTo>
                    <a:cubicBezTo>
                      <a:pt x="65046" y="55567"/>
                      <a:pt x="68750" y="60542"/>
                      <a:pt x="71264" y="66092"/>
                    </a:cubicBezTo>
                    <a:cubicBezTo>
                      <a:pt x="73742" y="71571"/>
                      <a:pt x="74634" y="77636"/>
                      <a:pt x="73967" y="83610"/>
                    </a:cubicBezTo>
                    <a:cubicBezTo>
                      <a:pt x="72688" y="94982"/>
                      <a:pt x="64830" y="104417"/>
                      <a:pt x="54575" y="109103"/>
                    </a:cubicBezTo>
                    <a:cubicBezTo>
                      <a:pt x="44095" y="113888"/>
                      <a:pt x="30894" y="113663"/>
                      <a:pt x="20639" y="108418"/>
                    </a:cubicBezTo>
                    <a:cubicBezTo>
                      <a:pt x="10285" y="103129"/>
                      <a:pt x="2860" y="93027"/>
                      <a:pt x="2238" y="81258"/>
                    </a:cubicBezTo>
                    <a:cubicBezTo>
                      <a:pt x="1598" y="69228"/>
                      <a:pt x="7185" y="58595"/>
                      <a:pt x="16656" y="51359"/>
                    </a:cubicBezTo>
                    <a:lnTo>
                      <a:pt x="26352" y="63777"/>
                    </a:lnTo>
                    <a:cubicBezTo>
                      <a:pt x="22874" y="67102"/>
                      <a:pt x="20116" y="71130"/>
                      <a:pt x="19323" y="75960"/>
                    </a:cubicBezTo>
                    <a:cubicBezTo>
                      <a:pt x="18557" y="80610"/>
                      <a:pt x="19341" y="85304"/>
                      <a:pt x="22180" y="89134"/>
                    </a:cubicBezTo>
                    <a:cubicBezTo>
                      <a:pt x="27731" y="96640"/>
                      <a:pt x="38878" y="98902"/>
                      <a:pt x="47123" y="94757"/>
                    </a:cubicBezTo>
                    <a:cubicBezTo>
                      <a:pt x="51241" y="92694"/>
                      <a:pt x="54701" y="89107"/>
                      <a:pt x="56179" y="84701"/>
                    </a:cubicBezTo>
                    <a:cubicBezTo>
                      <a:pt x="57720" y="80114"/>
                      <a:pt x="56990" y="74842"/>
                      <a:pt x="55035" y="70499"/>
                    </a:cubicBezTo>
                    <a:cubicBezTo>
                      <a:pt x="53052" y="66110"/>
                      <a:pt x="49898" y="62362"/>
                      <a:pt x="46907" y="58631"/>
                    </a:cubicBezTo>
                    <a:cubicBezTo>
                      <a:pt x="35426" y="44258"/>
                      <a:pt x="23937" y="29894"/>
                      <a:pt x="12457" y="15530"/>
                    </a:cubicBezTo>
                    <a:cubicBezTo>
                      <a:pt x="8348" y="10394"/>
                      <a:pt x="4248" y="5258"/>
                      <a:pt x="147" y="130"/>
                    </a:cubicBezTo>
                    <a:lnTo>
                      <a:pt x="77923" y="130"/>
                    </a:lnTo>
                    <a:lnTo>
                      <a:pt x="77923" y="15954"/>
                    </a:lnTo>
                    <a:lnTo>
                      <a:pt x="33309" y="15954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73066C5E-77E6-D541-D7D8-2E48C4CF7089}"/>
                  </a:ext>
                </a:extLst>
              </p:cNvPr>
              <p:cNvSpPr/>
              <p:nvPr/>
            </p:nvSpPr>
            <p:spPr>
              <a:xfrm flipV="1">
                <a:off x="11463826" y="1028889"/>
                <a:ext cx="55074" cy="86457"/>
              </a:xfrm>
              <a:custGeom>
                <a:avLst/>
                <a:gdLst>
                  <a:gd name="connsiteX0" fmla="*/ 54124 w 70466"/>
                  <a:gd name="connsiteY0" fmla="*/ 81145 h 110621"/>
                  <a:gd name="connsiteX1" fmla="*/ 54124 w 70466"/>
                  <a:gd name="connsiteY1" fmla="*/ 43649 h 110621"/>
                  <a:gd name="connsiteX2" fmla="*/ 27153 w 70466"/>
                  <a:gd name="connsiteY2" fmla="*/ 56382 h 110621"/>
                  <a:gd name="connsiteX3" fmla="*/ 17367 w 70466"/>
                  <a:gd name="connsiteY3" fmla="*/ 76738 h 110621"/>
                  <a:gd name="connsiteX4" fmla="*/ 17367 w 70466"/>
                  <a:gd name="connsiteY4" fmla="*/ 110756 h 110621"/>
                  <a:gd name="connsiteX5" fmla="*/ 174 w 70466"/>
                  <a:gd name="connsiteY5" fmla="*/ 110756 h 110621"/>
                  <a:gd name="connsiteX6" fmla="*/ 174 w 70466"/>
                  <a:gd name="connsiteY6" fmla="*/ 76216 h 110621"/>
                  <a:gd name="connsiteX7" fmla="*/ 12744 w 70466"/>
                  <a:gd name="connsiteY7" fmla="*/ 45316 h 110621"/>
                  <a:gd name="connsiteX8" fmla="*/ 32938 w 70466"/>
                  <a:gd name="connsiteY8" fmla="*/ 35278 h 110621"/>
                  <a:gd name="connsiteX9" fmla="*/ 50330 w 70466"/>
                  <a:gd name="connsiteY9" fmla="*/ 24942 h 110621"/>
                  <a:gd name="connsiteX10" fmla="*/ 54124 w 70466"/>
                  <a:gd name="connsiteY10" fmla="*/ 10506 h 110621"/>
                  <a:gd name="connsiteX11" fmla="*/ 54124 w 70466"/>
                  <a:gd name="connsiteY11" fmla="*/ 134 h 110621"/>
                  <a:gd name="connsiteX12" fmla="*/ 70632 w 70466"/>
                  <a:gd name="connsiteY12" fmla="*/ 134 h 110621"/>
                  <a:gd name="connsiteX13" fmla="*/ 70632 w 70466"/>
                  <a:gd name="connsiteY13" fmla="*/ 81145 h 11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0466" h="110621">
                    <a:moveTo>
                      <a:pt x="54124" y="81145"/>
                    </a:moveTo>
                    <a:lnTo>
                      <a:pt x="54124" y="43649"/>
                    </a:lnTo>
                    <a:cubicBezTo>
                      <a:pt x="45942" y="49479"/>
                      <a:pt x="35714" y="51255"/>
                      <a:pt x="27153" y="56382"/>
                    </a:cubicBezTo>
                    <a:cubicBezTo>
                      <a:pt x="19755" y="60806"/>
                      <a:pt x="17403" y="68547"/>
                      <a:pt x="17367" y="76738"/>
                    </a:cubicBezTo>
                    <a:cubicBezTo>
                      <a:pt x="17322" y="84758"/>
                      <a:pt x="17367" y="110756"/>
                      <a:pt x="17367" y="110756"/>
                    </a:cubicBezTo>
                    <a:lnTo>
                      <a:pt x="174" y="110756"/>
                    </a:lnTo>
                    <a:cubicBezTo>
                      <a:pt x="174" y="110756"/>
                      <a:pt x="156" y="87732"/>
                      <a:pt x="174" y="76216"/>
                    </a:cubicBezTo>
                    <a:cubicBezTo>
                      <a:pt x="192" y="64429"/>
                      <a:pt x="3093" y="52904"/>
                      <a:pt x="12744" y="45316"/>
                    </a:cubicBezTo>
                    <a:cubicBezTo>
                      <a:pt x="18692" y="40639"/>
                      <a:pt x="25847" y="37756"/>
                      <a:pt x="32938" y="35278"/>
                    </a:cubicBezTo>
                    <a:cubicBezTo>
                      <a:pt x="39264" y="33061"/>
                      <a:pt x="45987" y="30285"/>
                      <a:pt x="50330" y="24942"/>
                    </a:cubicBezTo>
                    <a:cubicBezTo>
                      <a:pt x="53745" y="20734"/>
                      <a:pt x="54124" y="15696"/>
                      <a:pt x="54124" y="10506"/>
                    </a:cubicBezTo>
                    <a:lnTo>
                      <a:pt x="54124" y="134"/>
                    </a:lnTo>
                    <a:lnTo>
                      <a:pt x="70632" y="134"/>
                    </a:lnTo>
                    <a:lnTo>
                      <a:pt x="70632" y="8114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0" name="任意多边形: 形状 29">
                <a:extLst>
                  <a:ext uri="{FF2B5EF4-FFF2-40B4-BE49-F238E27FC236}">
                    <a16:creationId xmlns:a16="http://schemas.microsoft.com/office/drawing/2014/main" id="{6D97CBD8-2644-9C81-5F3D-56D6F00EE93B}"/>
                  </a:ext>
                </a:extLst>
              </p:cNvPr>
              <p:cNvSpPr/>
              <p:nvPr/>
            </p:nvSpPr>
            <p:spPr>
              <a:xfrm flipV="1">
                <a:off x="10938726" y="1258224"/>
                <a:ext cx="141976" cy="141976"/>
              </a:xfrm>
              <a:custGeom>
                <a:avLst/>
                <a:gdLst>
                  <a:gd name="connsiteX0" fmla="*/ 181740 w 181657"/>
                  <a:gd name="connsiteY0" fmla="*/ 91013 h 181657"/>
                  <a:gd name="connsiteX1" fmla="*/ 90898 w 181657"/>
                  <a:gd name="connsiteY1" fmla="*/ 180 h 181657"/>
                  <a:gd name="connsiteX2" fmla="*/ 82 w 181657"/>
                  <a:gd name="connsiteY2" fmla="*/ 91013 h 181657"/>
                  <a:gd name="connsiteX3" fmla="*/ 90898 w 181657"/>
                  <a:gd name="connsiteY3" fmla="*/ 181837 h 181657"/>
                  <a:gd name="connsiteX4" fmla="*/ 181740 w 181657"/>
                  <a:gd name="connsiteY4" fmla="*/ 91013 h 181657"/>
                  <a:gd name="connsiteX5" fmla="*/ 90898 w 181657"/>
                  <a:gd name="connsiteY5" fmla="*/ 166698 h 181657"/>
                  <a:gd name="connsiteX6" fmla="*/ 15221 w 181657"/>
                  <a:gd name="connsiteY6" fmla="*/ 91013 h 181657"/>
                  <a:gd name="connsiteX7" fmla="*/ 90898 w 181657"/>
                  <a:gd name="connsiteY7" fmla="*/ 15328 h 181657"/>
                  <a:gd name="connsiteX8" fmla="*/ 166601 w 181657"/>
                  <a:gd name="connsiteY8" fmla="*/ 91013 h 181657"/>
                  <a:gd name="connsiteX9" fmla="*/ 90898 w 181657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57" h="181657">
                    <a:moveTo>
                      <a:pt x="181740" y="91013"/>
                    </a:moveTo>
                    <a:cubicBezTo>
                      <a:pt x="181740" y="40856"/>
                      <a:pt x="141054" y="180"/>
                      <a:pt x="90898" y="180"/>
                    </a:cubicBezTo>
                    <a:cubicBezTo>
                      <a:pt x="40732" y="180"/>
                      <a:pt x="82" y="40856"/>
                      <a:pt x="82" y="91013"/>
                    </a:cubicBezTo>
                    <a:cubicBezTo>
                      <a:pt x="82" y="141178"/>
                      <a:pt x="40732" y="181837"/>
                      <a:pt x="90898" y="181837"/>
                    </a:cubicBezTo>
                    <a:cubicBezTo>
                      <a:pt x="141054" y="181837"/>
                      <a:pt x="181740" y="141178"/>
                      <a:pt x="181740" y="91013"/>
                    </a:cubicBezTo>
                    <a:moveTo>
                      <a:pt x="90898" y="166698"/>
                    </a:moveTo>
                    <a:cubicBezTo>
                      <a:pt x="49103" y="166698"/>
                      <a:pt x="15221" y="132807"/>
                      <a:pt x="15221" y="91013"/>
                    </a:cubicBezTo>
                    <a:cubicBezTo>
                      <a:pt x="15221" y="49219"/>
                      <a:pt x="49103" y="15328"/>
                      <a:pt x="90898" y="15328"/>
                    </a:cubicBezTo>
                    <a:cubicBezTo>
                      <a:pt x="132710" y="15328"/>
                      <a:pt x="166601" y="49219"/>
                      <a:pt x="166601" y="91013"/>
                    </a:cubicBezTo>
                    <a:cubicBezTo>
                      <a:pt x="166601" y="132807"/>
                      <a:pt x="132710" y="166698"/>
                      <a:pt x="90898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BC96D3D2-C1CA-7AD8-3084-C01F95DF6678}"/>
                  </a:ext>
                </a:extLst>
              </p:cNvPr>
              <p:cNvSpPr/>
              <p:nvPr/>
            </p:nvSpPr>
            <p:spPr>
              <a:xfrm flipV="1">
                <a:off x="11092535" y="1258224"/>
                <a:ext cx="141983" cy="141976"/>
              </a:xfrm>
              <a:custGeom>
                <a:avLst/>
                <a:gdLst>
                  <a:gd name="connsiteX0" fmla="*/ 181778 w 181666"/>
                  <a:gd name="connsiteY0" fmla="*/ 91013 h 181657"/>
                  <a:gd name="connsiteX1" fmla="*/ 90945 w 181666"/>
                  <a:gd name="connsiteY1" fmla="*/ 180 h 181657"/>
                  <a:gd name="connsiteX2" fmla="*/ 111 w 181666"/>
                  <a:gd name="connsiteY2" fmla="*/ 91013 h 181657"/>
                  <a:gd name="connsiteX3" fmla="*/ 90945 w 181666"/>
                  <a:gd name="connsiteY3" fmla="*/ 181837 h 181657"/>
                  <a:gd name="connsiteX4" fmla="*/ 181778 w 181666"/>
                  <a:gd name="connsiteY4" fmla="*/ 91013 h 181657"/>
                  <a:gd name="connsiteX5" fmla="*/ 90945 w 181666"/>
                  <a:gd name="connsiteY5" fmla="*/ 166698 h 181657"/>
                  <a:gd name="connsiteX6" fmla="*/ 15259 w 181666"/>
                  <a:gd name="connsiteY6" fmla="*/ 91013 h 181657"/>
                  <a:gd name="connsiteX7" fmla="*/ 90945 w 181666"/>
                  <a:gd name="connsiteY7" fmla="*/ 15328 h 181657"/>
                  <a:gd name="connsiteX8" fmla="*/ 166639 w 181666"/>
                  <a:gd name="connsiteY8" fmla="*/ 91013 h 181657"/>
                  <a:gd name="connsiteX9" fmla="*/ 90945 w 181666"/>
                  <a:gd name="connsiteY9" fmla="*/ 166698 h 181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666" h="181657">
                    <a:moveTo>
                      <a:pt x="181778" y="91013"/>
                    </a:moveTo>
                    <a:cubicBezTo>
                      <a:pt x="181778" y="40856"/>
                      <a:pt x="141101" y="180"/>
                      <a:pt x="90945" y="180"/>
                    </a:cubicBezTo>
                    <a:cubicBezTo>
                      <a:pt x="40779" y="180"/>
                      <a:pt x="111" y="40856"/>
                      <a:pt x="111" y="91013"/>
                    </a:cubicBezTo>
                    <a:cubicBezTo>
                      <a:pt x="111" y="141178"/>
                      <a:pt x="40779" y="181837"/>
                      <a:pt x="90945" y="181837"/>
                    </a:cubicBezTo>
                    <a:cubicBezTo>
                      <a:pt x="141101" y="181837"/>
                      <a:pt x="181778" y="141178"/>
                      <a:pt x="181778" y="91013"/>
                    </a:cubicBezTo>
                    <a:moveTo>
                      <a:pt x="90945" y="166698"/>
                    </a:moveTo>
                    <a:cubicBezTo>
                      <a:pt x="49133" y="166698"/>
                      <a:pt x="15259" y="132807"/>
                      <a:pt x="15259" y="91013"/>
                    </a:cubicBezTo>
                    <a:cubicBezTo>
                      <a:pt x="15259" y="49219"/>
                      <a:pt x="49133" y="15328"/>
                      <a:pt x="90945" y="15328"/>
                    </a:cubicBezTo>
                    <a:cubicBezTo>
                      <a:pt x="132748" y="15328"/>
                      <a:pt x="166639" y="49219"/>
                      <a:pt x="166639" y="91013"/>
                    </a:cubicBezTo>
                    <a:cubicBezTo>
                      <a:pt x="166639" y="132807"/>
                      <a:pt x="132748" y="166698"/>
                      <a:pt x="90945" y="16669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EDCAB3B3-8A91-529E-99B6-E9B49DCAF0E3}"/>
                  </a:ext>
                </a:extLst>
              </p:cNvPr>
              <p:cNvSpPr/>
              <p:nvPr/>
            </p:nvSpPr>
            <p:spPr>
              <a:xfrm flipV="1">
                <a:off x="10861833" y="1193176"/>
                <a:ext cx="141962" cy="141955"/>
              </a:xfrm>
              <a:custGeom>
                <a:avLst/>
                <a:gdLst>
                  <a:gd name="connsiteX0" fmla="*/ 90891 w 181639"/>
                  <a:gd name="connsiteY0" fmla="*/ 181808 h 181630"/>
                  <a:gd name="connsiteX1" fmla="*/ 58 w 181639"/>
                  <a:gd name="connsiteY1" fmla="*/ 91002 h 181630"/>
                  <a:gd name="connsiteX2" fmla="*/ 90891 w 181639"/>
                  <a:gd name="connsiteY2" fmla="*/ 177 h 181630"/>
                  <a:gd name="connsiteX3" fmla="*/ 98749 w 181639"/>
                  <a:gd name="connsiteY3" fmla="*/ 547 h 181630"/>
                  <a:gd name="connsiteX4" fmla="*/ 98442 w 181639"/>
                  <a:gd name="connsiteY4" fmla="*/ 7747 h 181630"/>
                  <a:gd name="connsiteX5" fmla="*/ 98812 w 181639"/>
                  <a:gd name="connsiteY5" fmla="*/ 15722 h 181630"/>
                  <a:gd name="connsiteX6" fmla="*/ 90891 w 181639"/>
                  <a:gd name="connsiteY6" fmla="*/ 15334 h 181630"/>
                  <a:gd name="connsiteX7" fmla="*/ 15188 w 181639"/>
                  <a:gd name="connsiteY7" fmla="*/ 91002 h 181630"/>
                  <a:gd name="connsiteX8" fmla="*/ 90891 w 181639"/>
                  <a:gd name="connsiteY8" fmla="*/ 166705 h 181630"/>
                  <a:gd name="connsiteX9" fmla="*/ 166576 w 181639"/>
                  <a:gd name="connsiteY9" fmla="*/ 91002 h 181630"/>
                  <a:gd name="connsiteX10" fmla="*/ 114437 w 181639"/>
                  <a:gd name="connsiteY10" fmla="*/ 19083 h 181630"/>
                  <a:gd name="connsiteX11" fmla="*/ 113581 w 181639"/>
                  <a:gd name="connsiteY11" fmla="*/ 7747 h 181630"/>
                  <a:gd name="connsiteX12" fmla="*/ 113734 w 181639"/>
                  <a:gd name="connsiteY12" fmla="*/ 3088 h 181630"/>
                  <a:gd name="connsiteX13" fmla="*/ 181697 w 181639"/>
                  <a:gd name="connsiteY13" fmla="*/ 91002 h 181630"/>
                  <a:gd name="connsiteX14" fmla="*/ 90891 w 181639"/>
                  <a:gd name="connsiteY14" fmla="*/ 181808 h 18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1639" h="181630">
                    <a:moveTo>
                      <a:pt x="90891" y="181808"/>
                    </a:moveTo>
                    <a:cubicBezTo>
                      <a:pt x="40716" y="181808"/>
                      <a:pt x="58" y="141167"/>
                      <a:pt x="58" y="91002"/>
                    </a:cubicBezTo>
                    <a:cubicBezTo>
                      <a:pt x="58" y="40845"/>
                      <a:pt x="40716" y="177"/>
                      <a:pt x="90891" y="177"/>
                    </a:cubicBezTo>
                    <a:cubicBezTo>
                      <a:pt x="93540" y="177"/>
                      <a:pt x="96144" y="331"/>
                      <a:pt x="98749" y="547"/>
                    </a:cubicBezTo>
                    <a:cubicBezTo>
                      <a:pt x="98568" y="2917"/>
                      <a:pt x="98442" y="5323"/>
                      <a:pt x="98442" y="7747"/>
                    </a:cubicBezTo>
                    <a:cubicBezTo>
                      <a:pt x="98442" y="10459"/>
                      <a:pt x="98595" y="13091"/>
                      <a:pt x="98812" y="15722"/>
                    </a:cubicBezTo>
                    <a:cubicBezTo>
                      <a:pt x="96199" y="15470"/>
                      <a:pt x="93567" y="15334"/>
                      <a:pt x="90891" y="15334"/>
                    </a:cubicBezTo>
                    <a:cubicBezTo>
                      <a:pt x="49079" y="15334"/>
                      <a:pt x="15188" y="49199"/>
                      <a:pt x="15188" y="91002"/>
                    </a:cubicBezTo>
                    <a:cubicBezTo>
                      <a:pt x="15188" y="132814"/>
                      <a:pt x="49079" y="166705"/>
                      <a:pt x="90891" y="166705"/>
                    </a:cubicBezTo>
                    <a:cubicBezTo>
                      <a:pt x="132685" y="166705"/>
                      <a:pt x="166576" y="132814"/>
                      <a:pt x="166576" y="91002"/>
                    </a:cubicBezTo>
                    <a:cubicBezTo>
                      <a:pt x="166576" y="57435"/>
                      <a:pt x="144715" y="28995"/>
                      <a:pt x="114437" y="19083"/>
                    </a:cubicBezTo>
                    <a:cubicBezTo>
                      <a:pt x="113888" y="15379"/>
                      <a:pt x="113581" y="11586"/>
                      <a:pt x="113581" y="7747"/>
                    </a:cubicBezTo>
                    <a:cubicBezTo>
                      <a:pt x="113581" y="6170"/>
                      <a:pt x="113644" y="4647"/>
                      <a:pt x="113734" y="3088"/>
                    </a:cubicBezTo>
                    <a:cubicBezTo>
                      <a:pt x="152834" y="13244"/>
                      <a:pt x="181697" y="48766"/>
                      <a:pt x="181697" y="91002"/>
                    </a:cubicBezTo>
                    <a:cubicBezTo>
                      <a:pt x="181697" y="141167"/>
                      <a:pt x="141047" y="181808"/>
                      <a:pt x="90891" y="181808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B885750F-8373-95C2-D415-90F1927F9AA9}"/>
                  </a:ext>
                </a:extLst>
              </p:cNvPr>
              <p:cNvSpPr/>
              <p:nvPr/>
            </p:nvSpPr>
            <p:spPr>
              <a:xfrm flipV="1">
                <a:off x="11169682" y="1193162"/>
                <a:ext cx="141722" cy="141969"/>
              </a:xfrm>
              <a:custGeom>
                <a:avLst/>
                <a:gdLst>
                  <a:gd name="connsiteX0" fmla="*/ 90625 w 181332"/>
                  <a:gd name="connsiteY0" fmla="*/ 181826 h 181648"/>
                  <a:gd name="connsiteX1" fmla="*/ 116 w 181332"/>
                  <a:gd name="connsiteY1" fmla="*/ 98238 h 181648"/>
                  <a:gd name="connsiteX2" fmla="*/ 15093 w 181332"/>
                  <a:gd name="connsiteY2" fmla="*/ 95660 h 181648"/>
                  <a:gd name="connsiteX3" fmla="*/ 90625 w 181332"/>
                  <a:gd name="connsiteY3" fmla="*/ 166705 h 181648"/>
                  <a:gd name="connsiteX4" fmla="*/ 166328 w 181332"/>
                  <a:gd name="connsiteY4" fmla="*/ 91020 h 181648"/>
                  <a:gd name="connsiteX5" fmla="*/ 90625 w 181332"/>
                  <a:gd name="connsiteY5" fmla="*/ 15334 h 181648"/>
                  <a:gd name="connsiteX6" fmla="*/ 15795 w 181332"/>
                  <a:gd name="connsiteY6" fmla="*/ 79674 h 181648"/>
                  <a:gd name="connsiteX7" fmla="*/ 170 w 181332"/>
                  <a:gd name="connsiteY7" fmla="*/ 83000 h 181648"/>
                  <a:gd name="connsiteX8" fmla="*/ 90625 w 181332"/>
                  <a:gd name="connsiteY8" fmla="*/ 177 h 181648"/>
                  <a:gd name="connsiteX9" fmla="*/ 181449 w 181332"/>
                  <a:gd name="connsiteY9" fmla="*/ 91020 h 181648"/>
                  <a:gd name="connsiteX10" fmla="*/ 90625 w 181332"/>
                  <a:gd name="connsiteY10" fmla="*/ 181826 h 18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1332" h="181648">
                    <a:moveTo>
                      <a:pt x="90625" y="181826"/>
                    </a:moveTo>
                    <a:cubicBezTo>
                      <a:pt x="42901" y="181826"/>
                      <a:pt x="3802" y="145024"/>
                      <a:pt x="116" y="98238"/>
                    </a:cubicBezTo>
                    <a:cubicBezTo>
                      <a:pt x="5234" y="97796"/>
                      <a:pt x="10245" y="96940"/>
                      <a:pt x="15093" y="95660"/>
                    </a:cubicBezTo>
                    <a:cubicBezTo>
                      <a:pt x="17499" y="135292"/>
                      <a:pt x="50399" y="166705"/>
                      <a:pt x="90625" y="166705"/>
                    </a:cubicBezTo>
                    <a:cubicBezTo>
                      <a:pt x="132446" y="166705"/>
                      <a:pt x="166328" y="132814"/>
                      <a:pt x="166328" y="91020"/>
                    </a:cubicBezTo>
                    <a:cubicBezTo>
                      <a:pt x="166328" y="49199"/>
                      <a:pt x="132446" y="15334"/>
                      <a:pt x="90625" y="15334"/>
                    </a:cubicBezTo>
                    <a:cubicBezTo>
                      <a:pt x="52696" y="15334"/>
                      <a:pt x="21247" y="43260"/>
                      <a:pt x="15795" y="79674"/>
                    </a:cubicBezTo>
                    <a:cubicBezTo>
                      <a:pt x="10803" y="81306"/>
                      <a:pt x="5559" y="82423"/>
                      <a:pt x="170" y="83000"/>
                    </a:cubicBezTo>
                    <a:cubicBezTo>
                      <a:pt x="4216" y="36610"/>
                      <a:pt x="43172" y="177"/>
                      <a:pt x="90625" y="177"/>
                    </a:cubicBezTo>
                    <a:cubicBezTo>
                      <a:pt x="140781" y="177"/>
                      <a:pt x="181449" y="40845"/>
                      <a:pt x="181449" y="91020"/>
                    </a:cubicBezTo>
                    <a:cubicBezTo>
                      <a:pt x="181449" y="141167"/>
                      <a:pt x="140781" y="181826"/>
                      <a:pt x="90625" y="181826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85710B43-4DDF-50E8-45AD-53959A9D0775}"/>
                  </a:ext>
                </a:extLst>
              </p:cNvPr>
              <p:cNvSpPr/>
              <p:nvPr/>
            </p:nvSpPr>
            <p:spPr>
              <a:xfrm flipV="1">
                <a:off x="11015873" y="1193162"/>
                <a:ext cx="141736" cy="139694"/>
              </a:xfrm>
              <a:custGeom>
                <a:avLst/>
                <a:gdLst>
                  <a:gd name="connsiteX0" fmla="*/ 90614 w 181350"/>
                  <a:gd name="connsiteY0" fmla="*/ 178915 h 178737"/>
                  <a:gd name="connsiteX1" fmla="*/ 87 w 181350"/>
                  <a:gd name="connsiteY1" fmla="*/ 95327 h 178737"/>
                  <a:gd name="connsiteX2" fmla="*/ 15082 w 181350"/>
                  <a:gd name="connsiteY2" fmla="*/ 92749 h 178737"/>
                  <a:gd name="connsiteX3" fmla="*/ 90614 w 181350"/>
                  <a:gd name="connsiteY3" fmla="*/ 163794 h 178737"/>
                  <a:gd name="connsiteX4" fmla="*/ 166299 w 181350"/>
                  <a:gd name="connsiteY4" fmla="*/ 88109 h 178737"/>
                  <a:gd name="connsiteX5" fmla="*/ 114178 w 181350"/>
                  <a:gd name="connsiteY5" fmla="*/ 16172 h 178737"/>
                  <a:gd name="connsiteX6" fmla="*/ 113322 w 181350"/>
                  <a:gd name="connsiteY6" fmla="*/ 4836 h 178737"/>
                  <a:gd name="connsiteX7" fmla="*/ 113475 w 181350"/>
                  <a:gd name="connsiteY7" fmla="*/ 177 h 178737"/>
                  <a:gd name="connsiteX8" fmla="*/ 181438 w 181350"/>
                  <a:gd name="connsiteY8" fmla="*/ 88109 h 178737"/>
                  <a:gd name="connsiteX9" fmla="*/ 90614 w 181350"/>
                  <a:gd name="connsiteY9" fmla="*/ 178915 h 17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1350" h="178737">
                    <a:moveTo>
                      <a:pt x="90614" y="178915"/>
                    </a:moveTo>
                    <a:cubicBezTo>
                      <a:pt x="42872" y="178915"/>
                      <a:pt x="3763" y="142068"/>
                      <a:pt x="87" y="95327"/>
                    </a:cubicBezTo>
                    <a:cubicBezTo>
                      <a:pt x="5223" y="94867"/>
                      <a:pt x="10215" y="93993"/>
                      <a:pt x="15082" y="92749"/>
                    </a:cubicBezTo>
                    <a:cubicBezTo>
                      <a:pt x="17488" y="132381"/>
                      <a:pt x="50369" y="163794"/>
                      <a:pt x="90614" y="163794"/>
                    </a:cubicBezTo>
                    <a:cubicBezTo>
                      <a:pt x="132417" y="163794"/>
                      <a:pt x="166299" y="129903"/>
                      <a:pt x="166299" y="88109"/>
                    </a:cubicBezTo>
                    <a:cubicBezTo>
                      <a:pt x="166299" y="54524"/>
                      <a:pt x="144438" y="26084"/>
                      <a:pt x="114178" y="16172"/>
                    </a:cubicBezTo>
                    <a:cubicBezTo>
                      <a:pt x="113637" y="12450"/>
                      <a:pt x="113322" y="8675"/>
                      <a:pt x="113322" y="4836"/>
                    </a:cubicBezTo>
                    <a:cubicBezTo>
                      <a:pt x="113322" y="3268"/>
                      <a:pt x="113367" y="1736"/>
                      <a:pt x="113475" y="177"/>
                    </a:cubicBezTo>
                    <a:cubicBezTo>
                      <a:pt x="152557" y="10333"/>
                      <a:pt x="181438" y="45855"/>
                      <a:pt x="181438" y="88109"/>
                    </a:cubicBezTo>
                    <a:cubicBezTo>
                      <a:pt x="181438" y="138256"/>
                      <a:pt x="140779" y="178915"/>
                      <a:pt x="90614" y="17891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23517180-6538-B95F-1481-55149C09BBFB}"/>
                  </a:ext>
                </a:extLst>
              </p:cNvPr>
              <p:cNvSpPr/>
              <p:nvPr/>
            </p:nvSpPr>
            <p:spPr>
              <a:xfrm flipV="1">
                <a:off x="11015923" y="1270408"/>
                <a:ext cx="76900" cy="64716"/>
              </a:xfrm>
              <a:custGeom>
                <a:avLst/>
                <a:gdLst>
                  <a:gd name="connsiteX0" fmla="*/ 98110 w 98393"/>
                  <a:gd name="connsiteY0" fmla="*/ 7740 h 82804"/>
                  <a:gd name="connsiteX1" fmla="*/ 98480 w 98393"/>
                  <a:gd name="connsiteY1" fmla="*/ 15715 h 82804"/>
                  <a:gd name="connsiteX2" fmla="*/ 90541 w 98393"/>
                  <a:gd name="connsiteY2" fmla="*/ 15328 h 82804"/>
                  <a:gd name="connsiteX3" fmla="*/ 15676 w 98393"/>
                  <a:gd name="connsiteY3" fmla="*/ 79659 h 82804"/>
                  <a:gd name="connsiteX4" fmla="*/ 86 w 98393"/>
                  <a:gd name="connsiteY4" fmla="*/ 82975 h 82804"/>
                  <a:gd name="connsiteX5" fmla="*/ 90541 w 98393"/>
                  <a:gd name="connsiteY5" fmla="*/ 171 h 82804"/>
                  <a:gd name="connsiteX6" fmla="*/ 98399 w 98393"/>
                  <a:gd name="connsiteY6" fmla="*/ 540 h 82804"/>
                  <a:gd name="connsiteX7" fmla="*/ 98110 w 98393"/>
                  <a:gd name="connsiteY7" fmla="*/ 7740 h 8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393" h="82804">
                    <a:moveTo>
                      <a:pt x="98110" y="7740"/>
                    </a:moveTo>
                    <a:cubicBezTo>
                      <a:pt x="98110" y="10453"/>
                      <a:pt x="98245" y="13084"/>
                      <a:pt x="98480" y="15715"/>
                    </a:cubicBezTo>
                    <a:cubicBezTo>
                      <a:pt x="95857" y="15463"/>
                      <a:pt x="93217" y="15328"/>
                      <a:pt x="90541" y="15328"/>
                    </a:cubicBezTo>
                    <a:cubicBezTo>
                      <a:pt x="52586" y="15328"/>
                      <a:pt x="21163" y="43254"/>
                      <a:pt x="15676" y="79659"/>
                    </a:cubicBezTo>
                    <a:cubicBezTo>
                      <a:pt x="10683" y="81299"/>
                      <a:pt x="5475" y="82407"/>
                      <a:pt x="86" y="82975"/>
                    </a:cubicBezTo>
                    <a:cubicBezTo>
                      <a:pt x="4132" y="36603"/>
                      <a:pt x="43079" y="171"/>
                      <a:pt x="90541" y="171"/>
                    </a:cubicBezTo>
                    <a:cubicBezTo>
                      <a:pt x="93190" y="171"/>
                      <a:pt x="95812" y="324"/>
                      <a:pt x="98399" y="540"/>
                    </a:cubicBezTo>
                    <a:cubicBezTo>
                      <a:pt x="98200" y="2910"/>
                      <a:pt x="98110" y="5316"/>
                      <a:pt x="98110" y="774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C7CFC492-DD76-D7AA-D394-12CC35DDABE8}"/>
                  </a:ext>
                </a:extLst>
              </p:cNvPr>
              <p:cNvSpPr/>
              <p:nvPr/>
            </p:nvSpPr>
            <p:spPr>
              <a:xfrm flipV="1">
                <a:off x="11035939" y="879106"/>
                <a:ext cx="101360" cy="37392"/>
              </a:xfrm>
              <a:custGeom>
                <a:avLst/>
                <a:gdLst>
                  <a:gd name="connsiteX0" fmla="*/ 103919 w 129689"/>
                  <a:gd name="connsiteY0" fmla="*/ 45751 h 47843"/>
                  <a:gd name="connsiteX1" fmla="*/ 64936 w 129689"/>
                  <a:gd name="connsiteY1" fmla="*/ 38614 h 47843"/>
                  <a:gd name="connsiteX2" fmla="*/ 25953 w 129689"/>
                  <a:gd name="connsiteY2" fmla="*/ 45751 h 47843"/>
                  <a:gd name="connsiteX3" fmla="*/ 91 w 129689"/>
                  <a:gd name="connsiteY3" fmla="*/ 40921 h 47843"/>
                  <a:gd name="connsiteX4" fmla="*/ 64936 w 129689"/>
                  <a:gd name="connsiteY4" fmla="*/ 100 h 47843"/>
                  <a:gd name="connsiteX5" fmla="*/ 129781 w 129689"/>
                  <a:gd name="connsiteY5" fmla="*/ 40921 h 47843"/>
                  <a:gd name="connsiteX6" fmla="*/ 103919 w 129689"/>
                  <a:gd name="connsiteY6" fmla="*/ 45751 h 4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9689" h="47843">
                    <a:moveTo>
                      <a:pt x="103919" y="45751"/>
                    </a:moveTo>
                    <a:cubicBezTo>
                      <a:pt x="94421" y="49284"/>
                      <a:pt x="78444" y="49608"/>
                      <a:pt x="64936" y="38614"/>
                    </a:cubicBezTo>
                    <a:cubicBezTo>
                      <a:pt x="51428" y="49608"/>
                      <a:pt x="35451" y="49284"/>
                      <a:pt x="25953" y="45751"/>
                    </a:cubicBezTo>
                    <a:cubicBezTo>
                      <a:pt x="18014" y="42796"/>
                      <a:pt x="11788" y="40822"/>
                      <a:pt x="91" y="40921"/>
                    </a:cubicBezTo>
                    <a:cubicBezTo>
                      <a:pt x="11680" y="16762"/>
                      <a:pt x="36370" y="100"/>
                      <a:pt x="64936" y="100"/>
                    </a:cubicBezTo>
                    <a:cubicBezTo>
                      <a:pt x="93502" y="100"/>
                      <a:pt x="118192" y="16762"/>
                      <a:pt x="129781" y="40921"/>
                    </a:cubicBezTo>
                    <a:cubicBezTo>
                      <a:pt x="118084" y="40822"/>
                      <a:pt x="111857" y="42796"/>
                      <a:pt x="103919" y="45751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9C8FDFD1-21E0-0023-0367-F8AA40206923}"/>
                  </a:ext>
                </a:extLst>
              </p:cNvPr>
              <p:cNvSpPr/>
              <p:nvPr/>
            </p:nvSpPr>
            <p:spPr>
              <a:xfrm flipV="1">
                <a:off x="10809955" y="406401"/>
                <a:ext cx="553327" cy="546037"/>
              </a:xfrm>
              <a:custGeom>
                <a:avLst/>
                <a:gdLst>
                  <a:gd name="connsiteX0" fmla="*/ 354084 w 707976"/>
                  <a:gd name="connsiteY0" fmla="*/ 698745 h 698649"/>
                  <a:gd name="connsiteX1" fmla="*/ 87 w 707976"/>
                  <a:gd name="connsiteY1" fmla="*/ 344748 h 698649"/>
                  <a:gd name="connsiteX2" fmla="*/ 272965 w 707976"/>
                  <a:gd name="connsiteY2" fmla="*/ 95 h 698649"/>
                  <a:gd name="connsiteX3" fmla="*/ 157927 w 707976"/>
                  <a:gd name="connsiteY3" fmla="*/ 346775 h 698649"/>
                  <a:gd name="connsiteX4" fmla="*/ 249626 w 707976"/>
                  <a:gd name="connsiteY4" fmla="*/ 228079 h 698649"/>
                  <a:gd name="connsiteX5" fmla="*/ 364969 w 707976"/>
                  <a:gd name="connsiteY5" fmla="*/ 651580 h 698649"/>
                  <a:gd name="connsiteX6" fmla="*/ 464616 w 707976"/>
                  <a:gd name="connsiteY6" fmla="*/ 419460 h 698649"/>
                  <a:gd name="connsiteX7" fmla="*/ 480277 w 707976"/>
                  <a:gd name="connsiteY7" fmla="*/ 127839 h 698649"/>
                  <a:gd name="connsiteX8" fmla="*/ 570498 w 707976"/>
                  <a:gd name="connsiteY8" fmla="*/ 183735 h 698649"/>
                  <a:gd name="connsiteX9" fmla="*/ 435185 w 707976"/>
                  <a:gd name="connsiteY9" fmla="*/ 95 h 698649"/>
                  <a:gd name="connsiteX10" fmla="*/ 708063 w 707976"/>
                  <a:gd name="connsiteY10" fmla="*/ 344748 h 698649"/>
                  <a:gd name="connsiteX11" fmla="*/ 354084 w 707976"/>
                  <a:gd name="connsiteY11" fmla="*/ 698745 h 69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7976" h="698649">
                    <a:moveTo>
                      <a:pt x="354084" y="698745"/>
                    </a:moveTo>
                    <a:cubicBezTo>
                      <a:pt x="158585" y="698745"/>
                      <a:pt x="87" y="540255"/>
                      <a:pt x="87" y="344748"/>
                    </a:cubicBezTo>
                    <a:cubicBezTo>
                      <a:pt x="87" y="177166"/>
                      <a:pt x="116557" y="36771"/>
                      <a:pt x="272965" y="95"/>
                    </a:cubicBezTo>
                    <a:cubicBezTo>
                      <a:pt x="148673" y="66589"/>
                      <a:pt x="97994" y="219059"/>
                      <a:pt x="157927" y="346775"/>
                    </a:cubicBezTo>
                    <a:cubicBezTo>
                      <a:pt x="167615" y="296339"/>
                      <a:pt x="200497" y="251400"/>
                      <a:pt x="249626" y="228079"/>
                    </a:cubicBezTo>
                    <a:cubicBezTo>
                      <a:pt x="185547" y="377954"/>
                      <a:pt x="232730" y="554142"/>
                      <a:pt x="364969" y="651580"/>
                    </a:cubicBezTo>
                    <a:cubicBezTo>
                      <a:pt x="338954" y="562504"/>
                      <a:pt x="378910" y="480997"/>
                      <a:pt x="464616" y="419460"/>
                    </a:cubicBezTo>
                    <a:cubicBezTo>
                      <a:pt x="562649" y="349082"/>
                      <a:pt x="566794" y="205470"/>
                      <a:pt x="480277" y="127839"/>
                    </a:cubicBezTo>
                    <a:cubicBezTo>
                      <a:pt x="514646" y="135841"/>
                      <a:pt x="546618" y="154764"/>
                      <a:pt x="570498" y="183735"/>
                    </a:cubicBezTo>
                    <a:cubicBezTo>
                      <a:pt x="555764" y="107825"/>
                      <a:pt x="508167" y="39141"/>
                      <a:pt x="435185" y="95"/>
                    </a:cubicBezTo>
                    <a:cubicBezTo>
                      <a:pt x="591602" y="36771"/>
                      <a:pt x="708063" y="177166"/>
                      <a:pt x="708063" y="344748"/>
                    </a:cubicBezTo>
                    <a:cubicBezTo>
                      <a:pt x="708063" y="540255"/>
                      <a:pt x="549582" y="698745"/>
                      <a:pt x="354084" y="698745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37FA3E28-20AA-083B-0FD9-67EAC6F6382E}"/>
                  </a:ext>
                </a:extLst>
              </p:cNvPr>
              <p:cNvSpPr/>
              <p:nvPr/>
            </p:nvSpPr>
            <p:spPr>
              <a:xfrm flipV="1">
                <a:off x="11288389" y="932000"/>
                <a:ext cx="37446" cy="20452"/>
              </a:xfrm>
              <a:custGeom>
                <a:avLst/>
                <a:gdLst>
                  <a:gd name="connsiteX0" fmla="*/ 126 w 47912"/>
                  <a:gd name="connsiteY0" fmla="*/ 23257 h 26168"/>
                  <a:gd name="connsiteX1" fmla="*/ 6812 w 47912"/>
                  <a:gd name="connsiteY1" fmla="*/ 23257 h 26168"/>
                  <a:gd name="connsiteX2" fmla="*/ 6812 w 47912"/>
                  <a:gd name="connsiteY2" fmla="*/ 108 h 26168"/>
                  <a:gd name="connsiteX3" fmla="*/ 10029 w 47912"/>
                  <a:gd name="connsiteY3" fmla="*/ 108 h 26168"/>
                  <a:gd name="connsiteX4" fmla="*/ 10029 w 47912"/>
                  <a:gd name="connsiteY4" fmla="*/ 23257 h 26168"/>
                  <a:gd name="connsiteX5" fmla="*/ 16716 w 47912"/>
                  <a:gd name="connsiteY5" fmla="*/ 23257 h 26168"/>
                  <a:gd name="connsiteX6" fmla="*/ 16716 w 47912"/>
                  <a:gd name="connsiteY6" fmla="*/ 26276 h 26168"/>
                  <a:gd name="connsiteX7" fmla="*/ 126 w 47912"/>
                  <a:gd name="connsiteY7" fmla="*/ 26276 h 26168"/>
                  <a:gd name="connsiteX8" fmla="*/ 46308 w 47912"/>
                  <a:gd name="connsiteY8" fmla="*/ 26276 h 26168"/>
                  <a:gd name="connsiteX9" fmla="*/ 35396 w 47912"/>
                  <a:gd name="connsiteY9" fmla="*/ 20518 h 26168"/>
                  <a:gd name="connsiteX10" fmla="*/ 24483 w 47912"/>
                  <a:gd name="connsiteY10" fmla="*/ 26276 h 26168"/>
                  <a:gd name="connsiteX11" fmla="*/ 22753 w 47912"/>
                  <a:gd name="connsiteY11" fmla="*/ 26276 h 26168"/>
                  <a:gd name="connsiteX12" fmla="*/ 22753 w 47912"/>
                  <a:gd name="connsiteY12" fmla="*/ 108 h 26168"/>
                  <a:gd name="connsiteX13" fmla="*/ 25979 w 47912"/>
                  <a:gd name="connsiteY13" fmla="*/ 108 h 26168"/>
                  <a:gd name="connsiteX14" fmla="*/ 25979 w 47912"/>
                  <a:gd name="connsiteY14" fmla="*/ 23050 h 26168"/>
                  <a:gd name="connsiteX15" fmla="*/ 26096 w 47912"/>
                  <a:gd name="connsiteY15" fmla="*/ 23050 h 26168"/>
                  <a:gd name="connsiteX16" fmla="*/ 33792 w 47912"/>
                  <a:gd name="connsiteY16" fmla="*/ 14679 h 26168"/>
                  <a:gd name="connsiteX17" fmla="*/ 33792 w 47912"/>
                  <a:gd name="connsiteY17" fmla="*/ 8164 h 26168"/>
                  <a:gd name="connsiteX18" fmla="*/ 37009 w 47912"/>
                  <a:gd name="connsiteY18" fmla="*/ 8164 h 26168"/>
                  <a:gd name="connsiteX19" fmla="*/ 37009 w 47912"/>
                  <a:gd name="connsiteY19" fmla="*/ 14679 h 26168"/>
                  <a:gd name="connsiteX20" fmla="*/ 44695 w 47912"/>
                  <a:gd name="connsiteY20" fmla="*/ 23050 h 26168"/>
                  <a:gd name="connsiteX21" fmla="*/ 44813 w 47912"/>
                  <a:gd name="connsiteY21" fmla="*/ 23050 h 26168"/>
                  <a:gd name="connsiteX22" fmla="*/ 44813 w 47912"/>
                  <a:gd name="connsiteY22" fmla="*/ 108 h 26168"/>
                  <a:gd name="connsiteX23" fmla="*/ 48039 w 47912"/>
                  <a:gd name="connsiteY23" fmla="*/ 108 h 26168"/>
                  <a:gd name="connsiteX24" fmla="*/ 48039 w 47912"/>
                  <a:gd name="connsiteY24" fmla="*/ 26276 h 2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7912" h="26168">
                    <a:moveTo>
                      <a:pt x="126" y="23257"/>
                    </a:moveTo>
                    <a:lnTo>
                      <a:pt x="6812" y="23257"/>
                    </a:lnTo>
                    <a:lnTo>
                      <a:pt x="6812" y="108"/>
                    </a:lnTo>
                    <a:lnTo>
                      <a:pt x="10029" y="108"/>
                    </a:lnTo>
                    <a:lnTo>
                      <a:pt x="10029" y="23257"/>
                    </a:lnTo>
                    <a:lnTo>
                      <a:pt x="16716" y="23257"/>
                    </a:lnTo>
                    <a:lnTo>
                      <a:pt x="16716" y="26276"/>
                    </a:lnTo>
                    <a:lnTo>
                      <a:pt x="126" y="26276"/>
                    </a:lnTo>
                    <a:close/>
                    <a:moveTo>
                      <a:pt x="46308" y="26276"/>
                    </a:moveTo>
                    <a:cubicBezTo>
                      <a:pt x="41316" y="26276"/>
                      <a:pt x="37333" y="24104"/>
                      <a:pt x="35396" y="20518"/>
                    </a:cubicBezTo>
                    <a:cubicBezTo>
                      <a:pt x="33467" y="24104"/>
                      <a:pt x="29484" y="26276"/>
                      <a:pt x="24483" y="26276"/>
                    </a:cubicBezTo>
                    <a:lnTo>
                      <a:pt x="22753" y="26276"/>
                    </a:lnTo>
                    <a:lnTo>
                      <a:pt x="22753" y="108"/>
                    </a:lnTo>
                    <a:lnTo>
                      <a:pt x="25979" y="108"/>
                    </a:lnTo>
                    <a:lnTo>
                      <a:pt x="25979" y="23050"/>
                    </a:lnTo>
                    <a:lnTo>
                      <a:pt x="26096" y="23050"/>
                    </a:lnTo>
                    <a:cubicBezTo>
                      <a:pt x="30773" y="23050"/>
                      <a:pt x="33792" y="19752"/>
                      <a:pt x="33792" y="14679"/>
                    </a:cubicBezTo>
                    <a:lnTo>
                      <a:pt x="33792" y="8164"/>
                    </a:lnTo>
                    <a:lnTo>
                      <a:pt x="37009" y="8164"/>
                    </a:lnTo>
                    <a:lnTo>
                      <a:pt x="37009" y="14679"/>
                    </a:lnTo>
                    <a:cubicBezTo>
                      <a:pt x="37009" y="19752"/>
                      <a:pt x="40028" y="23050"/>
                      <a:pt x="44695" y="23050"/>
                    </a:cubicBezTo>
                    <a:lnTo>
                      <a:pt x="44813" y="23050"/>
                    </a:lnTo>
                    <a:lnTo>
                      <a:pt x="44813" y="108"/>
                    </a:lnTo>
                    <a:lnTo>
                      <a:pt x="48039" y="108"/>
                    </a:lnTo>
                    <a:lnTo>
                      <a:pt x="48039" y="2627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89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5" name="0b1e4940-b19b-4ae1-a1e7-7676c4ba06a8"/>
          <p:cNvSpPr>
            <a:spLocks noGrp="1"/>
          </p:cNvSpPr>
          <p:nvPr>
            <p:ph type="ctrTitle" hasCustomPrompt="1"/>
          </p:nvPr>
        </p:nvSpPr>
        <p:spPr>
          <a:xfrm>
            <a:off x="6083299" y="1092200"/>
            <a:ext cx="5435601" cy="2717799"/>
          </a:xfrm>
          <a:prstGeom prst="rect">
            <a:avLst/>
          </a:prstGeom>
          <a:noFill/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5400">
                <a:ln w="19050"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Click to add title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083299" y="4917057"/>
            <a:ext cx="5435601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Presenter name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083299" y="4625200"/>
            <a:ext cx="5435601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zh-CN" altLang="en-US" dirty="0"/>
              <a:t>OfficePLUS.cn</a:t>
            </a:r>
            <a:endParaRPr 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5B14A67-8F01-DB98-4466-AA5736F412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247" t="6726" r="7510" b="9074"/>
          <a:stretch/>
        </p:blipFill>
        <p:spPr>
          <a:xfrm>
            <a:off x="764563" y="1462090"/>
            <a:ext cx="5273130" cy="4413616"/>
          </a:xfrm>
          <a:prstGeom prst="rect">
            <a:avLst/>
          </a:prstGeom>
          <a:effectLst>
            <a:outerShdw blurRad="50800" dist="38100" dir="2700000" sx="103000" sy="103000" algn="tl" rotWithShape="0">
              <a:schemeClr val="accent1">
                <a:lumMod val="50000"/>
                <a:alpha val="20000"/>
              </a:scheme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 Master">
    <p:bg>
      <p:bgPr>
        <a:gradFill>
          <a:gsLst>
            <a:gs pos="0">
              <a:schemeClr val="accent1"/>
            </a:gs>
            <a:gs pos="49000">
              <a:schemeClr val="accent1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ab24480-bb51-4ccf-a4f6-052676c24cd6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9B630DCF-9E83-8887-9AEA-9853063D2F0E}"/>
              </a:ext>
            </a:extLst>
          </p:cNvPr>
          <p:cNvSpPr/>
          <p:nvPr userDrawn="1"/>
        </p:nvSpPr>
        <p:spPr>
          <a:xfrm>
            <a:off x="5699252" y="0"/>
            <a:ext cx="6492748" cy="6858000"/>
          </a:xfrm>
          <a:custGeom>
            <a:avLst/>
            <a:gdLst>
              <a:gd name="connsiteX0" fmla="*/ 1271704 w 6492748"/>
              <a:gd name="connsiteY0" fmla="*/ 6239080 h 6858000"/>
              <a:gd name="connsiteX1" fmla="*/ 1001135 w 6492748"/>
              <a:gd name="connsiteY1" fmla="*/ 6514141 h 6858000"/>
              <a:gd name="connsiteX2" fmla="*/ 1268879 w 6492748"/>
              <a:gd name="connsiteY2" fmla="*/ 6785378 h 6858000"/>
              <a:gd name="connsiteX3" fmla="*/ 1552919 w 6492748"/>
              <a:gd name="connsiteY3" fmla="*/ 6519297 h 6858000"/>
              <a:gd name="connsiteX4" fmla="*/ 1643056 w 6492748"/>
              <a:gd name="connsiteY4" fmla="*/ 5871720 h 6858000"/>
              <a:gd name="connsiteX5" fmla="*/ 1380465 w 6492748"/>
              <a:gd name="connsiteY5" fmla="*/ 6131317 h 6858000"/>
              <a:gd name="connsiteX6" fmla="*/ 1656027 w 6492748"/>
              <a:gd name="connsiteY6" fmla="*/ 6420182 h 6858000"/>
              <a:gd name="connsiteX7" fmla="*/ 1926931 w 6492748"/>
              <a:gd name="connsiteY7" fmla="*/ 6152269 h 6858000"/>
              <a:gd name="connsiteX8" fmla="*/ 888549 w 6492748"/>
              <a:gd name="connsiteY8" fmla="*/ 5866232 h 6858000"/>
              <a:gd name="connsiteX9" fmla="*/ 616978 w 6492748"/>
              <a:gd name="connsiteY9" fmla="*/ 6137801 h 6858000"/>
              <a:gd name="connsiteX10" fmla="*/ 887882 w 6492748"/>
              <a:gd name="connsiteY10" fmla="*/ 6429327 h 6858000"/>
              <a:gd name="connsiteX11" fmla="*/ 1170594 w 6492748"/>
              <a:gd name="connsiteY11" fmla="*/ 6152105 h 6858000"/>
              <a:gd name="connsiteX12" fmla="*/ 2010747 w 6492748"/>
              <a:gd name="connsiteY12" fmla="*/ 5498707 h 6858000"/>
              <a:gd name="connsiteX13" fmla="*/ 1748656 w 6492748"/>
              <a:gd name="connsiteY13" fmla="*/ 5748492 h 6858000"/>
              <a:gd name="connsiteX14" fmla="*/ 2016734 w 6492748"/>
              <a:gd name="connsiteY14" fmla="*/ 6043843 h 6858000"/>
              <a:gd name="connsiteX15" fmla="*/ 2297950 w 6492748"/>
              <a:gd name="connsiteY15" fmla="*/ 5776097 h 6858000"/>
              <a:gd name="connsiteX16" fmla="*/ 1277360 w 6492748"/>
              <a:gd name="connsiteY16" fmla="*/ 5496712 h 6858000"/>
              <a:gd name="connsiteX17" fmla="*/ 991487 w 6492748"/>
              <a:gd name="connsiteY17" fmla="*/ 5785244 h 6858000"/>
              <a:gd name="connsiteX18" fmla="*/ 1264221 w 6492748"/>
              <a:gd name="connsiteY18" fmla="*/ 6056316 h 6858000"/>
              <a:gd name="connsiteX19" fmla="*/ 1264221 w 6492748"/>
              <a:gd name="connsiteY19" fmla="*/ 6057479 h 6858000"/>
              <a:gd name="connsiteX20" fmla="*/ 1545770 w 6492748"/>
              <a:gd name="connsiteY20" fmla="*/ 5774766 h 6858000"/>
              <a:gd name="connsiteX21" fmla="*/ 5016138 w 6492748"/>
              <a:gd name="connsiteY21" fmla="*/ 5417220 h 6858000"/>
              <a:gd name="connsiteX22" fmla="*/ 4937146 w 6492748"/>
              <a:gd name="connsiteY22" fmla="*/ 5803869 h 6858000"/>
              <a:gd name="connsiteX23" fmla="*/ 4930327 w 6492748"/>
              <a:gd name="connsiteY23" fmla="*/ 5869226 h 6858000"/>
              <a:gd name="connsiteX24" fmla="*/ 5268584 w 6492748"/>
              <a:gd name="connsiteY24" fmla="*/ 6317407 h 6858000"/>
              <a:gd name="connsiteX25" fmla="*/ 5268584 w 6492748"/>
              <a:gd name="connsiteY25" fmla="*/ 6317241 h 6858000"/>
              <a:gd name="connsiteX26" fmla="*/ 5016138 w 6492748"/>
              <a:gd name="connsiteY26" fmla="*/ 5417220 h 6858000"/>
              <a:gd name="connsiteX27" fmla="*/ 1641393 w 6492748"/>
              <a:gd name="connsiteY27" fmla="*/ 5123697 h 6858000"/>
              <a:gd name="connsiteX28" fmla="*/ 1379635 w 6492748"/>
              <a:gd name="connsiteY28" fmla="*/ 5378472 h 6858000"/>
              <a:gd name="connsiteX29" fmla="*/ 1651704 w 6492748"/>
              <a:gd name="connsiteY29" fmla="*/ 5670329 h 6858000"/>
              <a:gd name="connsiteX30" fmla="*/ 1917452 w 6492748"/>
              <a:gd name="connsiteY30" fmla="*/ 5409071 h 6858000"/>
              <a:gd name="connsiteX31" fmla="*/ 2390578 w 6492748"/>
              <a:gd name="connsiteY31" fmla="*/ 5113720 h 6858000"/>
              <a:gd name="connsiteX32" fmla="*/ 2122168 w 6492748"/>
              <a:gd name="connsiteY32" fmla="*/ 5374978 h 6858000"/>
              <a:gd name="connsiteX33" fmla="*/ 2399892 w 6492748"/>
              <a:gd name="connsiteY33" fmla="*/ 5674320 h 6858000"/>
              <a:gd name="connsiteX34" fmla="*/ 2674455 w 6492748"/>
              <a:gd name="connsiteY34" fmla="*/ 5401089 h 6858000"/>
              <a:gd name="connsiteX35" fmla="*/ 4090075 w 6492748"/>
              <a:gd name="connsiteY35" fmla="*/ 5093780 h 6858000"/>
              <a:gd name="connsiteX36" fmla="*/ 3983743 w 6492748"/>
              <a:gd name="connsiteY36" fmla="*/ 5115216 h 6858000"/>
              <a:gd name="connsiteX37" fmla="*/ 3616715 w 6492748"/>
              <a:gd name="connsiteY37" fmla="*/ 5299313 h 6858000"/>
              <a:gd name="connsiteX38" fmla="*/ 3306398 w 6492748"/>
              <a:gd name="connsiteY38" fmla="*/ 6516968 h 6858000"/>
              <a:gd name="connsiteX39" fmla="*/ 3524253 w 6492748"/>
              <a:gd name="connsiteY39" fmla="*/ 6329047 h 6858000"/>
              <a:gd name="connsiteX40" fmla="*/ 4326156 w 6492748"/>
              <a:gd name="connsiteY40" fmla="*/ 5945059 h 6858000"/>
              <a:gd name="connsiteX41" fmla="*/ 4585584 w 6492748"/>
              <a:gd name="connsiteY41" fmla="*/ 5725875 h 6858000"/>
              <a:gd name="connsiteX42" fmla="*/ 4591905 w 6492748"/>
              <a:gd name="connsiteY42" fmla="*/ 5514339 h 6858000"/>
              <a:gd name="connsiteX43" fmla="*/ 4090075 w 6492748"/>
              <a:gd name="connsiteY43" fmla="*/ 5093780 h 6858000"/>
              <a:gd name="connsiteX44" fmla="*/ 4257972 w 6492748"/>
              <a:gd name="connsiteY44" fmla="*/ 4966210 h 6858000"/>
              <a:gd name="connsiteX45" fmla="*/ 5410438 w 6492748"/>
              <a:gd name="connsiteY45" fmla="*/ 6121338 h 6858000"/>
              <a:gd name="connsiteX46" fmla="*/ 5212686 w 6492748"/>
              <a:gd name="connsiteY46" fmla="*/ 6766209 h 6858000"/>
              <a:gd name="connsiteX47" fmla="*/ 5136769 w 6492748"/>
              <a:gd name="connsiteY47" fmla="*/ 6858000 h 6858000"/>
              <a:gd name="connsiteX48" fmla="*/ 4989267 w 6492748"/>
              <a:gd name="connsiteY48" fmla="*/ 6858000 h 6858000"/>
              <a:gd name="connsiteX49" fmla="*/ 4999176 w 6492748"/>
              <a:gd name="connsiteY49" fmla="*/ 6848240 h 6858000"/>
              <a:gd name="connsiteX50" fmla="*/ 4999176 w 6492748"/>
              <a:gd name="connsiteY50" fmla="*/ 6847575 h 6858000"/>
              <a:gd name="connsiteX51" fmla="*/ 4844184 w 6492748"/>
              <a:gd name="connsiteY51" fmla="*/ 6383428 h 6858000"/>
              <a:gd name="connsiteX52" fmla="*/ 4713305 w 6492748"/>
              <a:gd name="connsiteY52" fmla="*/ 6285809 h 6858000"/>
              <a:gd name="connsiteX53" fmla="*/ 4075042 w 6492748"/>
              <a:gd name="connsiteY53" fmla="*/ 6580163 h 6858000"/>
              <a:gd name="connsiteX54" fmla="*/ 3796566 w 6492748"/>
              <a:gd name="connsiteY54" fmla="*/ 6825709 h 6858000"/>
              <a:gd name="connsiteX55" fmla="*/ 3730260 w 6492748"/>
              <a:gd name="connsiteY55" fmla="*/ 6858000 h 6858000"/>
              <a:gd name="connsiteX56" fmla="*/ 3376508 w 6492748"/>
              <a:gd name="connsiteY56" fmla="*/ 6858000 h 6858000"/>
              <a:gd name="connsiteX57" fmla="*/ 3299173 w 6492748"/>
              <a:gd name="connsiteY57" fmla="*/ 6764040 h 6858000"/>
              <a:gd name="connsiteX58" fmla="*/ 3102847 w 6492748"/>
              <a:gd name="connsiteY58" fmla="*/ 6118678 h 6858000"/>
              <a:gd name="connsiteX59" fmla="*/ 3102847 w 6492748"/>
              <a:gd name="connsiteY59" fmla="*/ 6118345 h 6858000"/>
              <a:gd name="connsiteX60" fmla="*/ 4257972 w 6492748"/>
              <a:gd name="connsiteY60" fmla="*/ 4966210 h 6858000"/>
              <a:gd name="connsiteX61" fmla="*/ 2767750 w 6492748"/>
              <a:gd name="connsiteY61" fmla="*/ 4724908 h 6858000"/>
              <a:gd name="connsiteX62" fmla="*/ 2481711 w 6492748"/>
              <a:gd name="connsiteY62" fmla="*/ 5011944 h 6858000"/>
              <a:gd name="connsiteX63" fmla="*/ 2767250 w 6492748"/>
              <a:gd name="connsiteY63" fmla="*/ 5294655 h 6858000"/>
              <a:gd name="connsiteX64" fmla="*/ 3034828 w 6492748"/>
              <a:gd name="connsiteY64" fmla="*/ 5026079 h 6858000"/>
              <a:gd name="connsiteX65" fmla="*/ 2767750 w 6492748"/>
              <a:gd name="connsiteY65" fmla="*/ 4724908 h 6858000"/>
              <a:gd name="connsiteX66" fmla="*/ 2019229 w 6492748"/>
              <a:gd name="connsiteY66" fmla="*/ 4722913 h 6858000"/>
              <a:gd name="connsiteX67" fmla="*/ 1739012 w 6492748"/>
              <a:gd name="connsiteY67" fmla="*/ 5001134 h 6858000"/>
              <a:gd name="connsiteX68" fmla="*/ 2016567 w 6492748"/>
              <a:gd name="connsiteY68" fmla="*/ 5294322 h 6858000"/>
              <a:gd name="connsiteX69" fmla="*/ 2296950 w 6492748"/>
              <a:gd name="connsiteY69" fmla="*/ 5016268 h 6858000"/>
              <a:gd name="connsiteX70" fmla="*/ 2397397 w 6492748"/>
              <a:gd name="connsiteY70" fmla="*/ 4376841 h 6858000"/>
              <a:gd name="connsiteX71" fmla="*/ 2117844 w 6492748"/>
              <a:gd name="connsiteY71" fmla="*/ 4642923 h 6858000"/>
              <a:gd name="connsiteX72" fmla="*/ 2390744 w 6492748"/>
              <a:gd name="connsiteY72" fmla="*/ 4921477 h 6858000"/>
              <a:gd name="connsiteX73" fmla="*/ 2655496 w 6492748"/>
              <a:gd name="connsiteY73" fmla="*/ 4652234 h 6858000"/>
              <a:gd name="connsiteX74" fmla="*/ 3162881 w 6492748"/>
              <a:gd name="connsiteY74" fmla="*/ 4358713 h 6858000"/>
              <a:gd name="connsiteX75" fmla="*/ 2865036 w 6492748"/>
              <a:gd name="connsiteY75" fmla="*/ 4637767 h 6858000"/>
              <a:gd name="connsiteX76" fmla="*/ 3144089 w 6492748"/>
              <a:gd name="connsiteY76" fmla="*/ 4920478 h 6858000"/>
              <a:gd name="connsiteX77" fmla="*/ 3432288 w 6492748"/>
              <a:gd name="connsiteY77" fmla="*/ 4635272 h 6858000"/>
              <a:gd name="connsiteX78" fmla="*/ 2772240 w 6492748"/>
              <a:gd name="connsiteY78" fmla="*/ 3991854 h 6858000"/>
              <a:gd name="connsiteX79" fmla="*/ 2493353 w 6492748"/>
              <a:gd name="connsiteY79" fmla="*/ 4269409 h 6858000"/>
              <a:gd name="connsiteX80" fmla="*/ 2764092 w 6492748"/>
              <a:gd name="connsiteY80" fmla="*/ 4537986 h 6858000"/>
              <a:gd name="connsiteX81" fmla="*/ 3033165 w 6492748"/>
              <a:gd name="connsiteY81" fmla="*/ 4271904 h 6858000"/>
              <a:gd name="connsiteX82" fmla="*/ 3527079 w 6492748"/>
              <a:gd name="connsiteY82" fmla="*/ 3971730 h 6858000"/>
              <a:gd name="connsiteX83" fmla="*/ 3244367 w 6492748"/>
              <a:gd name="connsiteY83" fmla="*/ 4254442 h 6858000"/>
              <a:gd name="connsiteX84" fmla="*/ 3511447 w 6492748"/>
              <a:gd name="connsiteY84" fmla="*/ 4524515 h 6858000"/>
              <a:gd name="connsiteX85" fmla="*/ 3785511 w 6492748"/>
              <a:gd name="connsiteY85" fmla="*/ 4260595 h 6858000"/>
              <a:gd name="connsiteX86" fmla="*/ 3162549 w 6492748"/>
              <a:gd name="connsiteY86" fmla="*/ 3603872 h 6858000"/>
              <a:gd name="connsiteX87" fmla="*/ 2874514 w 6492748"/>
              <a:gd name="connsiteY87" fmla="*/ 3881929 h 6858000"/>
              <a:gd name="connsiteX88" fmla="*/ 3149743 w 6492748"/>
              <a:gd name="connsiteY88" fmla="*/ 4172123 h 6858000"/>
              <a:gd name="connsiteX89" fmla="*/ 3423807 w 6492748"/>
              <a:gd name="connsiteY89" fmla="*/ 3891740 h 6858000"/>
              <a:gd name="connsiteX90" fmla="*/ 3910570 w 6492748"/>
              <a:gd name="connsiteY90" fmla="*/ 3600879 h 6858000"/>
              <a:gd name="connsiteX91" fmla="*/ 3627858 w 6492748"/>
              <a:gd name="connsiteY91" fmla="*/ 3890575 h 6858000"/>
              <a:gd name="connsiteX92" fmla="*/ 3891945 w 6492748"/>
              <a:gd name="connsiteY92" fmla="*/ 4158321 h 6858000"/>
              <a:gd name="connsiteX93" fmla="*/ 4178814 w 6492748"/>
              <a:gd name="connsiteY93" fmla="*/ 3882592 h 6858000"/>
              <a:gd name="connsiteX94" fmla="*/ 4284248 w 6492748"/>
              <a:gd name="connsiteY94" fmla="*/ 3230027 h 6858000"/>
              <a:gd name="connsiteX95" fmla="*/ 4006858 w 6492748"/>
              <a:gd name="connsiteY95" fmla="*/ 3504092 h 6858000"/>
              <a:gd name="connsiteX96" fmla="*/ 4287076 w 6492748"/>
              <a:gd name="connsiteY96" fmla="*/ 3778321 h 6858000"/>
              <a:gd name="connsiteX97" fmla="*/ 4562469 w 6492748"/>
              <a:gd name="connsiteY97" fmla="*/ 3512240 h 6858000"/>
              <a:gd name="connsiteX98" fmla="*/ 3524420 w 6492748"/>
              <a:gd name="connsiteY98" fmla="*/ 3220549 h 6858000"/>
              <a:gd name="connsiteX99" fmla="*/ 3244036 w 6492748"/>
              <a:gd name="connsiteY99" fmla="*/ 3502096 h 6858000"/>
              <a:gd name="connsiteX100" fmla="*/ 3530739 w 6492748"/>
              <a:gd name="connsiteY100" fmla="*/ 3783811 h 6858000"/>
              <a:gd name="connsiteX101" fmla="*/ 3807131 w 6492748"/>
              <a:gd name="connsiteY101" fmla="*/ 3515067 h 6858000"/>
              <a:gd name="connsiteX102" fmla="*/ 3918718 w 6492748"/>
              <a:gd name="connsiteY102" fmla="*/ 2858012 h 6858000"/>
              <a:gd name="connsiteX103" fmla="*/ 3623368 w 6492748"/>
              <a:gd name="connsiteY103" fmla="*/ 3142719 h 6858000"/>
              <a:gd name="connsiteX104" fmla="*/ 3884626 w 6492748"/>
              <a:gd name="connsiteY104" fmla="*/ 3403148 h 6858000"/>
              <a:gd name="connsiteX105" fmla="*/ 4182971 w 6492748"/>
              <a:gd name="connsiteY105" fmla="*/ 3132409 h 6858000"/>
              <a:gd name="connsiteX106" fmla="*/ 3918718 w 6492748"/>
              <a:gd name="connsiteY106" fmla="*/ 2858012 h 6858000"/>
              <a:gd name="connsiteX107" fmla="*/ 4663082 w 6492748"/>
              <a:gd name="connsiteY107" fmla="*/ 2857346 h 6858000"/>
              <a:gd name="connsiteX108" fmla="*/ 4378042 w 6492748"/>
              <a:gd name="connsiteY108" fmla="*/ 3121931 h 6858000"/>
              <a:gd name="connsiteX109" fmla="*/ 4651110 w 6492748"/>
              <a:gd name="connsiteY109" fmla="*/ 3408802 h 6858000"/>
              <a:gd name="connsiteX110" fmla="*/ 4944464 w 6492748"/>
              <a:gd name="connsiteY110" fmla="*/ 3127920 h 6858000"/>
              <a:gd name="connsiteX111" fmla="*/ 5049399 w 6492748"/>
              <a:gd name="connsiteY111" fmla="*/ 2481174 h 6858000"/>
              <a:gd name="connsiteX112" fmla="*/ 4772674 w 6492748"/>
              <a:gd name="connsiteY112" fmla="*/ 2754241 h 6858000"/>
              <a:gd name="connsiteX113" fmla="*/ 5036261 w 6492748"/>
              <a:gd name="connsiteY113" fmla="*/ 3039447 h 6858000"/>
              <a:gd name="connsiteX114" fmla="*/ 5311656 w 6492748"/>
              <a:gd name="connsiteY114" fmla="*/ 2759727 h 6858000"/>
              <a:gd name="connsiteX115" fmla="*/ 4290568 w 6492748"/>
              <a:gd name="connsiteY115" fmla="*/ 2478014 h 6858000"/>
              <a:gd name="connsiteX116" fmla="*/ 4012013 w 6492748"/>
              <a:gd name="connsiteY116" fmla="*/ 2736945 h 6858000"/>
              <a:gd name="connsiteX117" fmla="*/ 4276432 w 6492748"/>
              <a:gd name="connsiteY117" fmla="*/ 3015998 h 6858000"/>
              <a:gd name="connsiteX118" fmla="*/ 4571283 w 6492748"/>
              <a:gd name="connsiteY118" fmla="*/ 2753243 h 6858000"/>
              <a:gd name="connsiteX119" fmla="*/ 5407113 w 6492748"/>
              <a:gd name="connsiteY119" fmla="*/ 2099847 h 6858000"/>
              <a:gd name="connsiteX120" fmla="*/ 5139702 w 6492748"/>
              <a:gd name="connsiteY120" fmla="*/ 2357447 h 6858000"/>
              <a:gd name="connsiteX121" fmla="*/ 5140365 w 6492748"/>
              <a:gd name="connsiteY121" fmla="*/ 2357114 h 6858000"/>
              <a:gd name="connsiteX122" fmla="*/ 5413100 w 6492748"/>
              <a:gd name="connsiteY122" fmla="*/ 2644649 h 6858000"/>
              <a:gd name="connsiteX123" fmla="*/ 5683505 w 6492748"/>
              <a:gd name="connsiteY123" fmla="*/ 2392869 h 6858000"/>
              <a:gd name="connsiteX124" fmla="*/ 4657096 w 6492748"/>
              <a:gd name="connsiteY124" fmla="*/ 2090035 h 6858000"/>
              <a:gd name="connsiteX125" fmla="*/ 4377045 w 6492748"/>
              <a:gd name="connsiteY125" fmla="*/ 2363766 h 6858000"/>
              <a:gd name="connsiteX126" fmla="*/ 4658259 w 6492748"/>
              <a:gd name="connsiteY126" fmla="*/ 2649637 h 6858000"/>
              <a:gd name="connsiteX127" fmla="*/ 4938477 w 6492748"/>
              <a:gd name="connsiteY127" fmla="*/ 2386716 h 6858000"/>
              <a:gd name="connsiteX128" fmla="*/ 6304306 w 6492748"/>
              <a:gd name="connsiteY128" fmla="*/ 2080222 h 6858000"/>
              <a:gd name="connsiteX129" fmla="*/ 6492748 w 6492748"/>
              <a:gd name="connsiteY129" fmla="*/ 2268341 h 6858000"/>
              <a:gd name="connsiteX130" fmla="*/ 6492748 w 6492748"/>
              <a:gd name="connsiteY130" fmla="*/ 2406154 h 6858000"/>
              <a:gd name="connsiteX131" fmla="*/ 6230469 w 6492748"/>
              <a:gd name="connsiteY131" fmla="*/ 2169859 h 6858000"/>
              <a:gd name="connsiteX132" fmla="*/ 5016638 w 6492748"/>
              <a:gd name="connsiteY132" fmla="*/ 1723174 h 6858000"/>
              <a:gd name="connsiteX133" fmla="*/ 4764192 w 6492748"/>
              <a:gd name="connsiteY133" fmla="*/ 1974455 h 6858000"/>
              <a:gd name="connsiteX134" fmla="*/ 5033268 w 6492748"/>
              <a:gd name="connsiteY134" fmla="*/ 2264151 h 6858000"/>
              <a:gd name="connsiteX135" fmla="*/ 5299350 w 6492748"/>
              <a:gd name="connsiteY135" fmla="*/ 2017195 h 6858000"/>
              <a:gd name="connsiteX136" fmla="*/ 5793263 w 6492748"/>
              <a:gd name="connsiteY136" fmla="*/ 1717187 h 6858000"/>
              <a:gd name="connsiteX137" fmla="*/ 5514876 w 6492748"/>
              <a:gd name="connsiteY137" fmla="*/ 1981940 h 6858000"/>
              <a:gd name="connsiteX138" fmla="*/ 5784782 w 6492748"/>
              <a:gd name="connsiteY138" fmla="*/ 2280283 h 6858000"/>
              <a:gd name="connsiteX139" fmla="*/ 6055020 w 6492748"/>
              <a:gd name="connsiteY139" fmla="*/ 2017858 h 6858000"/>
              <a:gd name="connsiteX140" fmla="*/ 1932419 w 6492748"/>
              <a:gd name="connsiteY140" fmla="*/ 1680767 h 6858000"/>
              <a:gd name="connsiteX141" fmla="*/ 172955 w 6492748"/>
              <a:gd name="connsiteY141" fmla="*/ 3440399 h 6858000"/>
              <a:gd name="connsiteX142" fmla="*/ 980347 w 6492748"/>
              <a:gd name="connsiteY142" fmla="*/ 4250117 h 6858000"/>
              <a:gd name="connsiteX143" fmla="*/ 2740477 w 6492748"/>
              <a:gd name="connsiteY143" fmla="*/ 2488825 h 6858000"/>
              <a:gd name="connsiteX144" fmla="*/ 1932419 w 6492748"/>
              <a:gd name="connsiteY144" fmla="*/ 1680767 h 6858000"/>
              <a:gd name="connsiteX145" fmla="*/ 6176422 w 6492748"/>
              <a:gd name="connsiteY145" fmla="*/ 1349163 h 6858000"/>
              <a:gd name="connsiteX146" fmla="*/ 5891880 w 6492748"/>
              <a:gd name="connsiteY146" fmla="*/ 1620401 h 6858000"/>
              <a:gd name="connsiteX147" fmla="*/ 6151144 w 6492748"/>
              <a:gd name="connsiteY147" fmla="*/ 1898455 h 6858000"/>
              <a:gd name="connsiteX148" fmla="*/ 6430530 w 6492748"/>
              <a:gd name="connsiteY148" fmla="*/ 1621897 h 6858000"/>
              <a:gd name="connsiteX149" fmla="*/ 6176422 w 6492748"/>
              <a:gd name="connsiteY149" fmla="*/ 1349163 h 6858000"/>
              <a:gd name="connsiteX150" fmla="*/ 5407778 w 6492748"/>
              <a:gd name="connsiteY150" fmla="*/ 1332367 h 6858000"/>
              <a:gd name="connsiteX151" fmla="*/ 5128725 w 6492748"/>
              <a:gd name="connsiteY151" fmla="*/ 1612750 h 6858000"/>
              <a:gd name="connsiteX152" fmla="*/ 5407946 w 6492748"/>
              <a:gd name="connsiteY152" fmla="*/ 1909430 h 6858000"/>
              <a:gd name="connsiteX153" fmla="*/ 5690490 w 6492748"/>
              <a:gd name="connsiteY153" fmla="*/ 1630378 h 6858000"/>
              <a:gd name="connsiteX154" fmla="*/ 5792432 w 6492748"/>
              <a:gd name="connsiteY154" fmla="*/ 962513 h 6858000"/>
              <a:gd name="connsiteX155" fmla="*/ 5508890 w 6492748"/>
              <a:gd name="connsiteY155" fmla="*/ 1233085 h 6858000"/>
              <a:gd name="connsiteX156" fmla="*/ 5774970 w 6492748"/>
              <a:gd name="connsiteY156" fmla="*/ 1519622 h 6858000"/>
              <a:gd name="connsiteX157" fmla="*/ 6050200 w 6492748"/>
              <a:gd name="connsiteY157" fmla="*/ 1240069 h 6858000"/>
              <a:gd name="connsiteX158" fmla="*/ 6161953 w 6492748"/>
              <a:gd name="connsiteY158" fmla="*/ 589832 h 6858000"/>
              <a:gd name="connsiteX159" fmla="*/ 5888720 w 6492748"/>
              <a:gd name="connsiteY159" fmla="*/ 872544 h 6858000"/>
              <a:gd name="connsiteX160" fmla="*/ 6157463 w 6492748"/>
              <a:gd name="connsiteY160" fmla="*/ 1141453 h 6858000"/>
              <a:gd name="connsiteX161" fmla="*/ 6428036 w 6492748"/>
              <a:gd name="connsiteY161" fmla="*/ 875371 h 6858000"/>
              <a:gd name="connsiteX162" fmla="*/ 2373283 w 6492748"/>
              <a:gd name="connsiteY162" fmla="*/ 530964 h 6858000"/>
              <a:gd name="connsiteX163" fmla="*/ 2635705 w 6492748"/>
              <a:gd name="connsiteY163" fmla="*/ 1454764 h 6858000"/>
              <a:gd name="connsiteX164" fmla="*/ 2724345 w 6492748"/>
              <a:gd name="connsiteY164" fmla="*/ 1042173 h 6858000"/>
              <a:gd name="connsiteX165" fmla="*/ 2728503 w 6492748"/>
              <a:gd name="connsiteY165" fmla="*/ 997936 h 6858000"/>
              <a:gd name="connsiteX166" fmla="*/ 2373448 w 6492748"/>
              <a:gd name="connsiteY166" fmla="*/ 530964 h 6858000"/>
              <a:gd name="connsiteX167" fmla="*/ 4349438 w 6492748"/>
              <a:gd name="connsiteY167" fmla="*/ 344704 h 6858000"/>
              <a:gd name="connsiteX168" fmla="*/ 4129422 w 6492748"/>
              <a:gd name="connsiteY168" fmla="*/ 531460 h 6858000"/>
              <a:gd name="connsiteX169" fmla="*/ 3314547 w 6492748"/>
              <a:gd name="connsiteY169" fmla="*/ 913953 h 6858000"/>
              <a:gd name="connsiteX170" fmla="*/ 3075739 w 6492748"/>
              <a:gd name="connsiteY170" fmla="*/ 1098383 h 6858000"/>
              <a:gd name="connsiteX171" fmla="*/ 3055282 w 6492748"/>
              <a:gd name="connsiteY171" fmla="*/ 1238906 h 6858000"/>
              <a:gd name="connsiteX172" fmla="*/ 3683734 w 6492748"/>
              <a:gd name="connsiteY172" fmla="*/ 1738973 h 6858000"/>
              <a:gd name="connsiteX173" fmla="*/ 4127260 w 6492748"/>
              <a:gd name="connsiteY173" fmla="*/ 1479709 h 6858000"/>
              <a:gd name="connsiteX174" fmla="*/ 4349438 w 6492748"/>
              <a:gd name="connsiteY174" fmla="*/ 345037 h 6858000"/>
              <a:gd name="connsiteX175" fmla="*/ 6404919 w 6492748"/>
              <a:gd name="connsiteY175" fmla="*/ 65651 h 6858000"/>
              <a:gd name="connsiteX176" fmla="*/ 460986 w 6492748"/>
              <a:gd name="connsiteY176" fmla="*/ 6009251 h 6858000"/>
              <a:gd name="connsiteX177" fmla="*/ 502232 w 6492748"/>
              <a:gd name="connsiteY177" fmla="*/ 6048664 h 6858000"/>
              <a:gd name="connsiteX178" fmla="*/ 6446660 w 6492748"/>
              <a:gd name="connsiteY178" fmla="*/ 104067 h 6858000"/>
              <a:gd name="connsiteX179" fmla="*/ 6263888 w 6492748"/>
              <a:gd name="connsiteY179" fmla="*/ 0 h 6858000"/>
              <a:gd name="connsiteX180" fmla="*/ 6473606 w 6492748"/>
              <a:gd name="connsiteY180" fmla="*/ 0 h 6858000"/>
              <a:gd name="connsiteX181" fmla="*/ 6492748 w 6492748"/>
              <a:gd name="connsiteY181" fmla="*/ 19178 h 6858000"/>
              <a:gd name="connsiteX182" fmla="*/ 6492748 w 6492748"/>
              <a:gd name="connsiteY182" fmla="*/ 284228 h 6858000"/>
              <a:gd name="connsiteX183" fmla="*/ 6276202 w 6492748"/>
              <a:gd name="connsiteY183" fmla="*/ 494542 h 6858000"/>
              <a:gd name="connsiteX184" fmla="*/ 6492748 w 6492748"/>
              <a:gd name="connsiteY184" fmla="*/ 727319 h 6858000"/>
              <a:gd name="connsiteX185" fmla="*/ 6492748 w 6492748"/>
              <a:gd name="connsiteY185" fmla="*/ 1025393 h 6858000"/>
              <a:gd name="connsiteX186" fmla="*/ 6270882 w 6492748"/>
              <a:gd name="connsiteY186" fmla="*/ 1245557 h 6858000"/>
              <a:gd name="connsiteX187" fmla="*/ 6492748 w 6492748"/>
              <a:gd name="connsiteY187" fmla="*/ 1483643 h 6858000"/>
              <a:gd name="connsiteX188" fmla="*/ 6492748 w 6492748"/>
              <a:gd name="connsiteY188" fmla="*/ 1741638 h 6858000"/>
              <a:gd name="connsiteX189" fmla="*/ 5875063 w 6492748"/>
              <a:gd name="connsiteY189" fmla="*/ 2358984 h 6858000"/>
              <a:gd name="connsiteX190" fmla="*/ 4391679 w 6492748"/>
              <a:gd name="connsiteY190" fmla="*/ 3841683 h 6858000"/>
              <a:gd name="connsiteX191" fmla="*/ 4803274 w 6492748"/>
              <a:gd name="connsiteY191" fmla="*/ 4247791 h 6858000"/>
              <a:gd name="connsiteX192" fmla="*/ 6492748 w 6492748"/>
              <a:gd name="connsiteY192" fmla="*/ 2558476 h 6858000"/>
              <a:gd name="connsiteX193" fmla="*/ 6492748 w 6492748"/>
              <a:gd name="connsiteY193" fmla="*/ 2760613 h 6858000"/>
              <a:gd name="connsiteX194" fmla="*/ 4905881 w 6492748"/>
              <a:gd name="connsiteY194" fmla="*/ 4346573 h 6858000"/>
              <a:gd name="connsiteX195" fmla="*/ 5736224 w 6492748"/>
              <a:gd name="connsiteY195" fmla="*/ 5179742 h 6858000"/>
              <a:gd name="connsiteX196" fmla="*/ 6492748 w 6492748"/>
              <a:gd name="connsiteY196" fmla="*/ 4423792 h 6858000"/>
              <a:gd name="connsiteX197" fmla="*/ 6492748 w 6492748"/>
              <a:gd name="connsiteY197" fmla="*/ 4601249 h 6858000"/>
              <a:gd name="connsiteX198" fmla="*/ 5808064 w 6492748"/>
              <a:gd name="connsiteY198" fmla="*/ 5285011 h 6858000"/>
              <a:gd name="connsiteX199" fmla="*/ 6492748 w 6492748"/>
              <a:gd name="connsiteY199" fmla="*/ 5968323 h 6858000"/>
              <a:gd name="connsiteX200" fmla="*/ 6492748 w 6492748"/>
              <a:gd name="connsiteY200" fmla="*/ 6193503 h 6858000"/>
              <a:gd name="connsiteX201" fmla="*/ 4285246 w 6492748"/>
              <a:gd name="connsiteY201" fmla="*/ 3983705 h 6858000"/>
              <a:gd name="connsiteX202" fmla="*/ 1413193 w 6492748"/>
              <a:gd name="connsiteY202" fmla="*/ 6858000 h 6858000"/>
              <a:gd name="connsiteX203" fmla="*/ 1191756 w 6492748"/>
              <a:gd name="connsiteY203" fmla="*/ 6858000 h 6858000"/>
              <a:gd name="connsiteX204" fmla="*/ 308657 w 6492748"/>
              <a:gd name="connsiteY204" fmla="*/ 5974162 h 6858000"/>
              <a:gd name="connsiteX205" fmla="*/ 3268814 w 6492748"/>
              <a:gd name="connsiteY205" fmla="*/ 3015499 h 6858000"/>
              <a:gd name="connsiteX206" fmla="*/ 2862707 w 6492748"/>
              <a:gd name="connsiteY206" fmla="*/ 2614214 h 6858000"/>
              <a:gd name="connsiteX207" fmla="*/ 1093929 w 6492748"/>
              <a:gd name="connsiteY207" fmla="*/ 4383159 h 6858000"/>
              <a:gd name="connsiteX208" fmla="*/ 1420545 w 6492748"/>
              <a:gd name="connsiteY208" fmla="*/ 4692314 h 6858000"/>
              <a:gd name="connsiteX209" fmla="*/ 1356187 w 6492748"/>
              <a:gd name="connsiteY209" fmla="*/ 4772470 h 6858000"/>
              <a:gd name="connsiteX210" fmla="*/ 0 w 6492748"/>
              <a:gd name="connsiteY210" fmla="*/ 3419444 h 6858000"/>
              <a:gd name="connsiteX211" fmla="*/ 1835965 w 6492748"/>
              <a:gd name="connsiteY211" fmla="*/ 1587638 h 6858000"/>
              <a:gd name="connsiteX212" fmla="*/ 675515 w 6492748"/>
              <a:gd name="connsiteY212" fmla="*/ 429351 h 6858000"/>
              <a:gd name="connsiteX213" fmla="*/ 829678 w 6492748"/>
              <a:gd name="connsiteY213" fmla="*/ 312940 h 6858000"/>
              <a:gd name="connsiteX214" fmla="*/ 3390713 w 6492748"/>
              <a:gd name="connsiteY214" fmla="*/ 2873977 h 6858000"/>
              <a:gd name="connsiteX215" fmla="*/ 2510621 w 6492748"/>
              <a:gd name="connsiteY215" fmla="*/ 0 h 6858000"/>
              <a:gd name="connsiteX216" fmla="*/ 2671451 w 6492748"/>
              <a:gd name="connsiteY216" fmla="*/ 0 h 6858000"/>
              <a:gd name="connsiteX217" fmla="*/ 2657824 w 6492748"/>
              <a:gd name="connsiteY217" fmla="*/ 16427 h 6858000"/>
              <a:gd name="connsiteX218" fmla="*/ 2811320 w 6492748"/>
              <a:gd name="connsiteY218" fmla="*/ 477413 h 6858000"/>
              <a:gd name="connsiteX219" fmla="*/ 2933550 w 6492748"/>
              <a:gd name="connsiteY219" fmla="*/ 570707 h 6858000"/>
              <a:gd name="connsiteX220" fmla="*/ 3615384 w 6492748"/>
              <a:gd name="connsiteY220" fmla="*/ 241099 h 6858000"/>
              <a:gd name="connsiteX221" fmla="*/ 3816401 w 6492748"/>
              <a:gd name="connsiteY221" fmla="*/ 58397 h 6858000"/>
              <a:gd name="connsiteX222" fmla="*/ 3931417 w 6492748"/>
              <a:gd name="connsiteY222" fmla="*/ 0 h 6858000"/>
              <a:gd name="connsiteX223" fmla="*/ 4278678 w 6492748"/>
              <a:gd name="connsiteY223" fmla="*/ 0 h 6858000"/>
              <a:gd name="connsiteX224" fmla="*/ 4358778 w 6492748"/>
              <a:gd name="connsiteY224" fmla="*/ 98052 h 6858000"/>
              <a:gd name="connsiteX225" fmla="*/ 4552824 w 6492748"/>
              <a:gd name="connsiteY225" fmla="*/ 744660 h 6858000"/>
              <a:gd name="connsiteX226" fmla="*/ 4552824 w 6492748"/>
              <a:gd name="connsiteY226" fmla="*/ 746322 h 6858000"/>
              <a:gd name="connsiteX227" fmla="*/ 3394037 w 6492748"/>
              <a:gd name="connsiteY227" fmla="*/ 1893799 h 6858000"/>
              <a:gd name="connsiteX228" fmla="*/ 3392375 w 6492748"/>
              <a:gd name="connsiteY228" fmla="*/ 1893799 h 6858000"/>
              <a:gd name="connsiteX229" fmla="*/ 2243234 w 6492748"/>
              <a:gd name="connsiteY229" fmla="*/ 733350 h 6858000"/>
              <a:gd name="connsiteX230" fmla="*/ 2510550 w 6492748"/>
              <a:gd name="connsiteY230" fmla="*/ 7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6492748" h="6858000">
                <a:moveTo>
                  <a:pt x="1271704" y="6239080"/>
                </a:moveTo>
                <a:lnTo>
                  <a:pt x="1001135" y="6514141"/>
                </a:lnTo>
                <a:lnTo>
                  <a:pt x="1268879" y="6785378"/>
                </a:lnTo>
                <a:lnTo>
                  <a:pt x="1552919" y="6519297"/>
                </a:lnTo>
                <a:close/>
                <a:moveTo>
                  <a:pt x="1643056" y="5871720"/>
                </a:moveTo>
                <a:lnTo>
                  <a:pt x="1380465" y="6131317"/>
                </a:lnTo>
                <a:lnTo>
                  <a:pt x="1656027" y="6420182"/>
                </a:lnTo>
                <a:lnTo>
                  <a:pt x="1926931" y="6152269"/>
                </a:lnTo>
                <a:close/>
                <a:moveTo>
                  <a:pt x="888549" y="5866232"/>
                </a:moveTo>
                <a:lnTo>
                  <a:pt x="616978" y="6137801"/>
                </a:lnTo>
                <a:lnTo>
                  <a:pt x="887882" y="6429327"/>
                </a:lnTo>
                <a:lnTo>
                  <a:pt x="1170594" y="6152105"/>
                </a:lnTo>
                <a:close/>
                <a:moveTo>
                  <a:pt x="2010747" y="5498707"/>
                </a:moveTo>
                <a:lnTo>
                  <a:pt x="1748656" y="5748492"/>
                </a:lnTo>
                <a:lnTo>
                  <a:pt x="2016734" y="6043843"/>
                </a:lnTo>
                <a:lnTo>
                  <a:pt x="2297950" y="5776097"/>
                </a:lnTo>
                <a:close/>
                <a:moveTo>
                  <a:pt x="1277360" y="5496712"/>
                </a:moveTo>
                <a:lnTo>
                  <a:pt x="991487" y="5785244"/>
                </a:lnTo>
                <a:cubicBezTo>
                  <a:pt x="1073641" y="5866732"/>
                  <a:pt x="1165439" y="5958031"/>
                  <a:pt x="1264221" y="6056316"/>
                </a:cubicBezTo>
                <a:lnTo>
                  <a:pt x="1264221" y="6057479"/>
                </a:lnTo>
                <a:lnTo>
                  <a:pt x="1545770" y="5774766"/>
                </a:lnTo>
                <a:close/>
                <a:moveTo>
                  <a:pt x="5016138" y="5417220"/>
                </a:moveTo>
                <a:cubicBezTo>
                  <a:pt x="4991028" y="5539284"/>
                  <a:pt x="4963754" y="5671494"/>
                  <a:pt x="4937146" y="5803869"/>
                </a:cubicBezTo>
                <a:cubicBezTo>
                  <a:pt x="4932822" y="5825489"/>
                  <a:pt x="4921681" y="5853759"/>
                  <a:pt x="4930327" y="5869226"/>
                </a:cubicBezTo>
                <a:cubicBezTo>
                  <a:pt x="5017968" y="6031536"/>
                  <a:pt x="5107771" y="6192348"/>
                  <a:pt x="5268584" y="6317407"/>
                </a:cubicBezTo>
                <a:lnTo>
                  <a:pt x="5268584" y="6317241"/>
                </a:lnTo>
                <a:cubicBezTo>
                  <a:pt x="5363042" y="6009584"/>
                  <a:pt x="5215867" y="5545271"/>
                  <a:pt x="5016138" y="5417220"/>
                </a:cubicBezTo>
                <a:close/>
                <a:moveTo>
                  <a:pt x="1641393" y="5123697"/>
                </a:moveTo>
                <a:lnTo>
                  <a:pt x="1379635" y="5378472"/>
                </a:lnTo>
                <a:lnTo>
                  <a:pt x="1651704" y="5670329"/>
                </a:lnTo>
                <a:lnTo>
                  <a:pt x="1917452" y="5409071"/>
                </a:lnTo>
                <a:close/>
                <a:moveTo>
                  <a:pt x="2390578" y="5113720"/>
                </a:moveTo>
                <a:lnTo>
                  <a:pt x="2122168" y="5374978"/>
                </a:lnTo>
                <a:lnTo>
                  <a:pt x="2399892" y="5674320"/>
                </a:lnTo>
                <a:lnTo>
                  <a:pt x="2674455" y="5401089"/>
                </a:lnTo>
                <a:close/>
                <a:moveTo>
                  <a:pt x="4090075" y="5093780"/>
                </a:moveTo>
                <a:cubicBezTo>
                  <a:pt x="4054974" y="5096731"/>
                  <a:pt x="4019373" y="5103763"/>
                  <a:pt x="3983743" y="5115216"/>
                </a:cubicBezTo>
                <a:cubicBezTo>
                  <a:pt x="3852198" y="5156127"/>
                  <a:pt x="3728138" y="5218324"/>
                  <a:pt x="3616715" y="5299313"/>
                </a:cubicBezTo>
                <a:cubicBezTo>
                  <a:pt x="3245532" y="5576535"/>
                  <a:pt x="3102680" y="6115018"/>
                  <a:pt x="3306398" y="6516968"/>
                </a:cubicBezTo>
                <a:cubicBezTo>
                  <a:pt x="3386388" y="6449285"/>
                  <a:pt x="3469706" y="6400557"/>
                  <a:pt x="3524253" y="6329047"/>
                </a:cubicBezTo>
                <a:cubicBezTo>
                  <a:pt x="3728138" y="6062966"/>
                  <a:pt x="3999706" y="5947886"/>
                  <a:pt x="4326156" y="5945059"/>
                </a:cubicBezTo>
                <a:cubicBezTo>
                  <a:pt x="4534864" y="5943230"/>
                  <a:pt x="4550329" y="5934915"/>
                  <a:pt x="4585584" y="5725875"/>
                </a:cubicBezTo>
                <a:cubicBezTo>
                  <a:pt x="4598224" y="5656028"/>
                  <a:pt x="4600220" y="5584850"/>
                  <a:pt x="4591905" y="5514339"/>
                </a:cubicBezTo>
                <a:cubicBezTo>
                  <a:pt x="4556982" y="5252415"/>
                  <a:pt x="4335784" y="5073124"/>
                  <a:pt x="4090075" y="5093780"/>
                </a:cubicBezTo>
                <a:close/>
                <a:moveTo>
                  <a:pt x="4257972" y="4966210"/>
                </a:moveTo>
                <a:cubicBezTo>
                  <a:pt x="4895238" y="4966877"/>
                  <a:pt x="5411104" y="5484072"/>
                  <a:pt x="5410438" y="6121338"/>
                </a:cubicBezTo>
                <a:cubicBezTo>
                  <a:pt x="5410189" y="6360313"/>
                  <a:pt x="5337303" y="6582215"/>
                  <a:pt x="5212686" y="6766209"/>
                </a:cubicBezTo>
                <a:lnTo>
                  <a:pt x="5136769" y="6858000"/>
                </a:lnTo>
                <a:lnTo>
                  <a:pt x="4989267" y="6858000"/>
                </a:lnTo>
                <a:lnTo>
                  <a:pt x="4999176" y="6848240"/>
                </a:lnTo>
                <a:lnTo>
                  <a:pt x="4999176" y="6847575"/>
                </a:lnTo>
                <a:cubicBezTo>
                  <a:pt x="4941969" y="6679778"/>
                  <a:pt x="4884430" y="6533931"/>
                  <a:pt x="4844184" y="6383428"/>
                </a:cubicBezTo>
                <a:cubicBezTo>
                  <a:pt x="4823230" y="6304934"/>
                  <a:pt x="4786644" y="6282484"/>
                  <a:pt x="4713305" y="6285809"/>
                </a:cubicBezTo>
                <a:cubicBezTo>
                  <a:pt x="4460029" y="6297286"/>
                  <a:pt x="4244668" y="6392575"/>
                  <a:pt x="4075042" y="6580163"/>
                </a:cubicBezTo>
                <a:cubicBezTo>
                  <a:pt x="3990019" y="6674227"/>
                  <a:pt x="3903893" y="6764913"/>
                  <a:pt x="3796566" y="6825709"/>
                </a:cubicBezTo>
                <a:lnTo>
                  <a:pt x="3730260" y="6858000"/>
                </a:lnTo>
                <a:lnTo>
                  <a:pt x="3376508" y="6858000"/>
                </a:lnTo>
                <a:lnTo>
                  <a:pt x="3299173" y="6764040"/>
                </a:lnTo>
                <a:cubicBezTo>
                  <a:pt x="3174985" y="6579742"/>
                  <a:pt x="3102597" y="6357653"/>
                  <a:pt x="3102847" y="6118678"/>
                </a:cubicBezTo>
                <a:cubicBezTo>
                  <a:pt x="3102847" y="6118511"/>
                  <a:pt x="3102847" y="6118511"/>
                  <a:pt x="3102847" y="6118345"/>
                </a:cubicBezTo>
                <a:cubicBezTo>
                  <a:pt x="3103843" y="5481245"/>
                  <a:pt x="3620872" y="4965545"/>
                  <a:pt x="4257972" y="4966210"/>
                </a:cubicBezTo>
                <a:close/>
                <a:moveTo>
                  <a:pt x="2767750" y="4724908"/>
                </a:moveTo>
                <a:lnTo>
                  <a:pt x="2481711" y="5011944"/>
                </a:lnTo>
                <a:lnTo>
                  <a:pt x="2767250" y="5294655"/>
                </a:lnTo>
                <a:lnTo>
                  <a:pt x="3034828" y="5026079"/>
                </a:lnTo>
                <a:cubicBezTo>
                  <a:pt x="2949182" y="4929459"/>
                  <a:pt x="2859049" y="4827683"/>
                  <a:pt x="2767750" y="4724908"/>
                </a:cubicBezTo>
                <a:close/>
                <a:moveTo>
                  <a:pt x="2019229" y="4722913"/>
                </a:moveTo>
                <a:lnTo>
                  <a:pt x="1739012" y="5001134"/>
                </a:lnTo>
                <a:lnTo>
                  <a:pt x="2016567" y="5294322"/>
                </a:lnTo>
                <a:lnTo>
                  <a:pt x="2296950" y="5016268"/>
                </a:lnTo>
                <a:close/>
                <a:moveTo>
                  <a:pt x="2397397" y="4376841"/>
                </a:moveTo>
                <a:lnTo>
                  <a:pt x="2117844" y="4642923"/>
                </a:lnTo>
                <a:lnTo>
                  <a:pt x="2390744" y="4921477"/>
                </a:lnTo>
                <a:lnTo>
                  <a:pt x="2655496" y="4652234"/>
                </a:lnTo>
                <a:close/>
                <a:moveTo>
                  <a:pt x="3162881" y="4358713"/>
                </a:moveTo>
                <a:lnTo>
                  <a:pt x="2865036" y="4637767"/>
                </a:lnTo>
                <a:cubicBezTo>
                  <a:pt x="2960159" y="4734055"/>
                  <a:pt x="3053786" y="4828680"/>
                  <a:pt x="3144089" y="4920478"/>
                </a:cubicBezTo>
                <a:lnTo>
                  <a:pt x="3432288" y="4635272"/>
                </a:lnTo>
                <a:close/>
                <a:moveTo>
                  <a:pt x="2772240" y="3991854"/>
                </a:moveTo>
                <a:lnTo>
                  <a:pt x="2493353" y="4269409"/>
                </a:lnTo>
                <a:lnTo>
                  <a:pt x="2764092" y="4537986"/>
                </a:lnTo>
                <a:lnTo>
                  <a:pt x="3033165" y="4271904"/>
                </a:lnTo>
                <a:close/>
                <a:moveTo>
                  <a:pt x="3527079" y="3971730"/>
                </a:moveTo>
                <a:lnTo>
                  <a:pt x="3244367" y="4254442"/>
                </a:lnTo>
                <a:lnTo>
                  <a:pt x="3511447" y="4524515"/>
                </a:lnTo>
                <a:lnTo>
                  <a:pt x="3785511" y="4260595"/>
                </a:lnTo>
                <a:close/>
                <a:moveTo>
                  <a:pt x="3162549" y="3603872"/>
                </a:moveTo>
                <a:lnTo>
                  <a:pt x="2874514" y="3881929"/>
                </a:lnTo>
                <a:lnTo>
                  <a:pt x="3149743" y="4172123"/>
                </a:lnTo>
                <a:lnTo>
                  <a:pt x="3423807" y="3891740"/>
                </a:lnTo>
                <a:close/>
                <a:moveTo>
                  <a:pt x="3910570" y="3600879"/>
                </a:moveTo>
                <a:lnTo>
                  <a:pt x="3627858" y="3890575"/>
                </a:lnTo>
                <a:lnTo>
                  <a:pt x="3891945" y="4158321"/>
                </a:lnTo>
                <a:cubicBezTo>
                  <a:pt x="3991725" y="4062033"/>
                  <a:pt x="4087348" y="3970234"/>
                  <a:pt x="4178814" y="3882592"/>
                </a:cubicBezTo>
                <a:close/>
                <a:moveTo>
                  <a:pt x="4284248" y="3230027"/>
                </a:moveTo>
                <a:lnTo>
                  <a:pt x="4006858" y="3504092"/>
                </a:lnTo>
                <a:lnTo>
                  <a:pt x="4287076" y="3778321"/>
                </a:lnTo>
                <a:cubicBezTo>
                  <a:pt x="4376546" y="3691513"/>
                  <a:pt x="4471670" y="3599548"/>
                  <a:pt x="4562469" y="3512240"/>
                </a:cubicBezTo>
                <a:close/>
                <a:moveTo>
                  <a:pt x="3524420" y="3220549"/>
                </a:moveTo>
                <a:lnTo>
                  <a:pt x="3244036" y="3502096"/>
                </a:lnTo>
                <a:lnTo>
                  <a:pt x="3530739" y="3783811"/>
                </a:lnTo>
                <a:lnTo>
                  <a:pt x="3807131" y="3515067"/>
                </a:lnTo>
                <a:close/>
                <a:moveTo>
                  <a:pt x="3918718" y="2858012"/>
                </a:moveTo>
                <a:lnTo>
                  <a:pt x="3623368" y="3142719"/>
                </a:lnTo>
                <a:lnTo>
                  <a:pt x="3884626" y="3403148"/>
                </a:lnTo>
                <a:lnTo>
                  <a:pt x="4182971" y="3132409"/>
                </a:lnTo>
                <a:cubicBezTo>
                  <a:pt x="4087181" y="3032629"/>
                  <a:pt x="3995050" y="2937339"/>
                  <a:pt x="3918718" y="2858012"/>
                </a:cubicBezTo>
                <a:close/>
                <a:moveTo>
                  <a:pt x="4663082" y="2857346"/>
                </a:moveTo>
                <a:lnTo>
                  <a:pt x="4378042" y="3121931"/>
                </a:lnTo>
                <a:lnTo>
                  <a:pt x="4651110" y="3408802"/>
                </a:lnTo>
                <a:lnTo>
                  <a:pt x="4944464" y="3127920"/>
                </a:lnTo>
                <a:close/>
                <a:moveTo>
                  <a:pt x="5049399" y="2481174"/>
                </a:moveTo>
                <a:lnTo>
                  <a:pt x="4772674" y="2754241"/>
                </a:lnTo>
                <a:lnTo>
                  <a:pt x="5036261" y="3039447"/>
                </a:lnTo>
                <a:lnTo>
                  <a:pt x="5311656" y="2759727"/>
                </a:lnTo>
                <a:close/>
                <a:moveTo>
                  <a:pt x="4290568" y="2478014"/>
                </a:moveTo>
                <a:lnTo>
                  <a:pt x="4012013" y="2736945"/>
                </a:lnTo>
                <a:lnTo>
                  <a:pt x="4276432" y="3015998"/>
                </a:lnTo>
                <a:lnTo>
                  <a:pt x="4571283" y="2753243"/>
                </a:lnTo>
                <a:close/>
                <a:moveTo>
                  <a:pt x="5407113" y="2099847"/>
                </a:moveTo>
                <a:cubicBezTo>
                  <a:pt x="5313652" y="2189483"/>
                  <a:pt x="5217862" y="2281945"/>
                  <a:pt x="5139702" y="2357447"/>
                </a:cubicBezTo>
                <a:lnTo>
                  <a:pt x="5140365" y="2357114"/>
                </a:lnTo>
                <a:lnTo>
                  <a:pt x="5413100" y="2644649"/>
                </a:lnTo>
                <a:lnTo>
                  <a:pt x="5683505" y="2392869"/>
                </a:lnTo>
                <a:close/>
                <a:moveTo>
                  <a:pt x="4657096" y="2090035"/>
                </a:moveTo>
                <a:lnTo>
                  <a:pt x="4377045" y="2363766"/>
                </a:lnTo>
                <a:lnTo>
                  <a:pt x="4658259" y="2649637"/>
                </a:lnTo>
                <a:lnTo>
                  <a:pt x="4938477" y="2386716"/>
                </a:lnTo>
                <a:close/>
                <a:moveTo>
                  <a:pt x="6304306" y="2080222"/>
                </a:moveTo>
                <a:lnTo>
                  <a:pt x="6492748" y="2268341"/>
                </a:lnTo>
                <a:lnTo>
                  <a:pt x="6492748" y="2406154"/>
                </a:lnTo>
                <a:lnTo>
                  <a:pt x="6230469" y="2169859"/>
                </a:lnTo>
                <a:close/>
                <a:moveTo>
                  <a:pt x="5016638" y="1723174"/>
                </a:moveTo>
                <a:lnTo>
                  <a:pt x="4764192" y="1974455"/>
                </a:lnTo>
                <a:lnTo>
                  <a:pt x="5033268" y="2264151"/>
                </a:lnTo>
                <a:lnTo>
                  <a:pt x="5299350" y="2017195"/>
                </a:lnTo>
                <a:close/>
                <a:moveTo>
                  <a:pt x="5793263" y="1717187"/>
                </a:moveTo>
                <a:lnTo>
                  <a:pt x="5514876" y="1981940"/>
                </a:lnTo>
                <a:lnTo>
                  <a:pt x="5784782" y="2280283"/>
                </a:lnTo>
                <a:lnTo>
                  <a:pt x="6055020" y="2017858"/>
                </a:lnTo>
                <a:close/>
                <a:moveTo>
                  <a:pt x="1932419" y="1680767"/>
                </a:moveTo>
                <a:lnTo>
                  <a:pt x="172955" y="3440399"/>
                </a:lnTo>
                <a:lnTo>
                  <a:pt x="980347" y="4250117"/>
                </a:lnTo>
                <a:lnTo>
                  <a:pt x="2740477" y="2488825"/>
                </a:lnTo>
                <a:cubicBezTo>
                  <a:pt x="2472898" y="2221912"/>
                  <a:pt x="2194011" y="1942690"/>
                  <a:pt x="1932419" y="1680767"/>
                </a:cubicBezTo>
                <a:close/>
                <a:moveTo>
                  <a:pt x="6176422" y="1349163"/>
                </a:moveTo>
                <a:lnTo>
                  <a:pt x="5891880" y="1620401"/>
                </a:lnTo>
                <a:lnTo>
                  <a:pt x="6151144" y="1898455"/>
                </a:lnTo>
                <a:lnTo>
                  <a:pt x="6430530" y="1621897"/>
                </a:lnTo>
                <a:cubicBezTo>
                  <a:pt x="6345051" y="1530598"/>
                  <a:pt x="6254582" y="1433643"/>
                  <a:pt x="6176422" y="1349163"/>
                </a:cubicBezTo>
                <a:close/>
                <a:moveTo>
                  <a:pt x="5407778" y="1332367"/>
                </a:moveTo>
                <a:lnTo>
                  <a:pt x="5128725" y="1612750"/>
                </a:lnTo>
                <a:lnTo>
                  <a:pt x="5407946" y="1909430"/>
                </a:lnTo>
                <a:lnTo>
                  <a:pt x="5690490" y="1630378"/>
                </a:lnTo>
                <a:close/>
                <a:moveTo>
                  <a:pt x="5792432" y="962513"/>
                </a:moveTo>
                <a:lnTo>
                  <a:pt x="5508890" y="1233085"/>
                </a:lnTo>
                <a:lnTo>
                  <a:pt x="5774970" y="1519622"/>
                </a:lnTo>
                <a:lnTo>
                  <a:pt x="6050200" y="1240069"/>
                </a:lnTo>
                <a:close/>
                <a:moveTo>
                  <a:pt x="6161953" y="589832"/>
                </a:moveTo>
                <a:lnTo>
                  <a:pt x="5888720" y="872544"/>
                </a:lnTo>
                <a:lnTo>
                  <a:pt x="6157463" y="1141453"/>
                </a:lnTo>
                <a:lnTo>
                  <a:pt x="6428036" y="875371"/>
                </a:lnTo>
                <a:close/>
                <a:moveTo>
                  <a:pt x="2373283" y="530964"/>
                </a:moveTo>
                <a:cubicBezTo>
                  <a:pt x="2315575" y="913456"/>
                  <a:pt x="2412031" y="1211133"/>
                  <a:pt x="2635705" y="1454764"/>
                </a:cubicBezTo>
                <a:cubicBezTo>
                  <a:pt x="2665141" y="1318565"/>
                  <a:pt x="2694909" y="1180535"/>
                  <a:pt x="2724345" y="1042173"/>
                </a:cubicBezTo>
                <a:cubicBezTo>
                  <a:pt x="2727503" y="1027538"/>
                  <a:pt x="2734322" y="1008912"/>
                  <a:pt x="2728503" y="997936"/>
                </a:cubicBezTo>
                <a:cubicBezTo>
                  <a:pt x="2640528" y="832300"/>
                  <a:pt x="2548897" y="668826"/>
                  <a:pt x="2373448" y="530964"/>
                </a:cubicBezTo>
                <a:close/>
                <a:moveTo>
                  <a:pt x="4349438" y="344704"/>
                </a:moveTo>
                <a:cubicBezTo>
                  <a:pt x="4271941" y="408897"/>
                  <a:pt x="4185299" y="458454"/>
                  <a:pt x="4129422" y="531460"/>
                </a:cubicBezTo>
                <a:cubicBezTo>
                  <a:pt x="3921712" y="801700"/>
                  <a:pt x="3644487" y="913953"/>
                  <a:pt x="3314547" y="913953"/>
                </a:cubicBezTo>
                <a:cubicBezTo>
                  <a:pt x="3122802" y="913953"/>
                  <a:pt x="3119143" y="912956"/>
                  <a:pt x="3075739" y="1098383"/>
                </a:cubicBezTo>
                <a:cubicBezTo>
                  <a:pt x="3064763" y="1144447"/>
                  <a:pt x="3057944" y="1191510"/>
                  <a:pt x="3055282" y="1238906"/>
                </a:cubicBezTo>
                <a:cubicBezTo>
                  <a:pt x="3037323" y="1588138"/>
                  <a:pt x="3356953" y="1852557"/>
                  <a:pt x="3683734" y="1738973"/>
                </a:cubicBezTo>
                <a:cubicBezTo>
                  <a:pt x="3847208" y="1682432"/>
                  <a:pt x="3997878" y="1594291"/>
                  <a:pt x="4127260" y="1479709"/>
                </a:cubicBezTo>
                <a:cubicBezTo>
                  <a:pt x="4438742" y="1197331"/>
                  <a:pt x="4532868" y="703251"/>
                  <a:pt x="4349438" y="345037"/>
                </a:cubicBezTo>
                <a:close/>
                <a:moveTo>
                  <a:pt x="6404919" y="65651"/>
                </a:moveTo>
                <a:lnTo>
                  <a:pt x="460986" y="6009251"/>
                </a:lnTo>
                <a:cubicBezTo>
                  <a:pt x="470301" y="6018065"/>
                  <a:pt x="488926" y="6036691"/>
                  <a:pt x="502232" y="6048664"/>
                </a:cubicBezTo>
                <a:lnTo>
                  <a:pt x="6446660" y="104067"/>
                </a:lnTo>
                <a:close/>
                <a:moveTo>
                  <a:pt x="6263888" y="0"/>
                </a:moveTo>
                <a:lnTo>
                  <a:pt x="6473606" y="0"/>
                </a:lnTo>
                <a:lnTo>
                  <a:pt x="6492748" y="19178"/>
                </a:lnTo>
                <a:lnTo>
                  <a:pt x="6492748" y="284228"/>
                </a:lnTo>
                <a:lnTo>
                  <a:pt x="6276202" y="494542"/>
                </a:lnTo>
                <a:lnTo>
                  <a:pt x="6492748" y="727319"/>
                </a:lnTo>
                <a:lnTo>
                  <a:pt x="6492748" y="1025393"/>
                </a:lnTo>
                <a:lnTo>
                  <a:pt x="6270882" y="1245557"/>
                </a:lnTo>
                <a:lnTo>
                  <a:pt x="6492748" y="1483643"/>
                </a:lnTo>
                <a:lnTo>
                  <a:pt x="6492748" y="1741638"/>
                </a:lnTo>
                <a:lnTo>
                  <a:pt x="5875063" y="2358984"/>
                </a:lnTo>
                <a:cubicBezTo>
                  <a:pt x="5380796" y="2852857"/>
                  <a:pt x="4885676" y="3347603"/>
                  <a:pt x="4391679" y="3841683"/>
                </a:cubicBezTo>
                <a:lnTo>
                  <a:pt x="4803274" y="4247791"/>
                </a:lnTo>
                <a:lnTo>
                  <a:pt x="6492748" y="2558476"/>
                </a:lnTo>
                <a:lnTo>
                  <a:pt x="6492748" y="2760613"/>
                </a:lnTo>
                <a:lnTo>
                  <a:pt x="4905881" y="4346573"/>
                </a:lnTo>
                <a:lnTo>
                  <a:pt x="5736224" y="5179742"/>
                </a:lnTo>
                <a:lnTo>
                  <a:pt x="6492748" y="4423792"/>
                </a:lnTo>
                <a:lnTo>
                  <a:pt x="6492748" y="4601249"/>
                </a:lnTo>
                <a:lnTo>
                  <a:pt x="5808064" y="5285011"/>
                </a:lnTo>
                <a:lnTo>
                  <a:pt x="6492748" y="5968323"/>
                </a:lnTo>
                <a:lnTo>
                  <a:pt x="6492748" y="6193503"/>
                </a:lnTo>
                <a:lnTo>
                  <a:pt x="4285246" y="3983705"/>
                </a:lnTo>
                <a:lnTo>
                  <a:pt x="1413193" y="6858000"/>
                </a:lnTo>
                <a:lnTo>
                  <a:pt x="1191756" y="6858000"/>
                </a:lnTo>
                <a:lnTo>
                  <a:pt x="308657" y="5974162"/>
                </a:lnTo>
                <a:lnTo>
                  <a:pt x="3268814" y="3015499"/>
                </a:lnTo>
                <a:lnTo>
                  <a:pt x="2862707" y="2614214"/>
                </a:lnTo>
                <a:lnTo>
                  <a:pt x="1093929" y="4383159"/>
                </a:lnTo>
                <a:lnTo>
                  <a:pt x="1420545" y="4692314"/>
                </a:lnTo>
                <a:lnTo>
                  <a:pt x="1356187" y="4772470"/>
                </a:lnTo>
                <a:lnTo>
                  <a:pt x="0" y="3419444"/>
                </a:lnTo>
                <a:lnTo>
                  <a:pt x="1835965" y="1587638"/>
                </a:lnTo>
                <a:lnTo>
                  <a:pt x="675515" y="429351"/>
                </a:lnTo>
                <a:lnTo>
                  <a:pt x="829678" y="312940"/>
                </a:lnTo>
                <a:lnTo>
                  <a:pt x="3390713" y="2873977"/>
                </a:lnTo>
                <a:close/>
                <a:moveTo>
                  <a:pt x="2510621" y="0"/>
                </a:moveTo>
                <a:lnTo>
                  <a:pt x="2671451" y="0"/>
                </a:lnTo>
                <a:lnTo>
                  <a:pt x="2657824" y="16427"/>
                </a:lnTo>
                <a:cubicBezTo>
                  <a:pt x="2713534" y="180732"/>
                  <a:pt x="2769744" y="327078"/>
                  <a:pt x="2811320" y="477413"/>
                </a:cubicBezTo>
                <a:cubicBezTo>
                  <a:pt x="2831275" y="549423"/>
                  <a:pt x="2863538" y="572040"/>
                  <a:pt x="2933550" y="570707"/>
                </a:cubicBezTo>
                <a:cubicBezTo>
                  <a:pt x="3212271" y="565886"/>
                  <a:pt x="3435448" y="448643"/>
                  <a:pt x="3615384" y="241099"/>
                </a:cubicBezTo>
                <a:cubicBezTo>
                  <a:pt x="3676002" y="170754"/>
                  <a:pt x="3740901" y="107435"/>
                  <a:pt x="3816401" y="58397"/>
                </a:cubicBezTo>
                <a:lnTo>
                  <a:pt x="3931417" y="0"/>
                </a:lnTo>
                <a:lnTo>
                  <a:pt x="4278678" y="0"/>
                </a:lnTo>
                <a:lnTo>
                  <a:pt x="4358778" y="98052"/>
                </a:lnTo>
                <a:cubicBezTo>
                  <a:pt x="4482393" y="282964"/>
                  <a:pt x="4554009" y="505498"/>
                  <a:pt x="4552824" y="744660"/>
                </a:cubicBezTo>
                <a:cubicBezTo>
                  <a:pt x="4552824" y="745159"/>
                  <a:pt x="4552824" y="745823"/>
                  <a:pt x="4552824" y="746322"/>
                </a:cubicBezTo>
                <a:cubicBezTo>
                  <a:pt x="4549664" y="1383090"/>
                  <a:pt x="4030971" y="1896958"/>
                  <a:pt x="3394037" y="1893799"/>
                </a:cubicBezTo>
                <a:cubicBezTo>
                  <a:pt x="3393540" y="1893799"/>
                  <a:pt x="3392874" y="1893799"/>
                  <a:pt x="3392375" y="1893799"/>
                </a:cubicBezTo>
                <a:cubicBezTo>
                  <a:pt x="2754610" y="1890641"/>
                  <a:pt x="2240076" y="1371115"/>
                  <a:pt x="2243234" y="733350"/>
                </a:cubicBezTo>
                <a:cubicBezTo>
                  <a:pt x="2244617" y="454328"/>
                  <a:pt x="2344836" y="198894"/>
                  <a:pt x="2510550" y="78"/>
                </a:cubicBezTo>
                <a:close/>
              </a:path>
            </a:pathLst>
          </a:custGeom>
          <a:solidFill>
            <a:srgbClr val="FFFFFF">
              <a:alpha val="5000"/>
            </a:srgbClr>
          </a:solidFill>
          <a:ln w="1502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accent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154308" y="992288"/>
            <a:ext cx="5364592" cy="2520000"/>
          </a:xfrm>
        </p:spPr>
        <p:txBody>
          <a:bodyPr/>
          <a:lstStyle/>
          <a:p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5801710" y="3889893"/>
            <a:ext cx="5083878" cy="540000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打造一款专为排球爱好者打造的综合性移动应用程序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7700F2-8B5C-FE22-CFA0-35A0B3E06917}"/>
              </a:ext>
            </a:extLst>
          </p:cNvPr>
          <p:cNvSpPr/>
          <p:nvPr/>
        </p:nvSpPr>
        <p:spPr>
          <a:xfrm>
            <a:off x="4506406" y="614683"/>
            <a:ext cx="7633044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400" dirty="0" err="1"/>
              <a:t>VolleyballOnline</a:t>
            </a:r>
            <a:r>
              <a:rPr lang="en-US" altLang="zh-CN" sz="4400" dirty="0"/>
              <a:t> Application </a:t>
            </a:r>
          </a:p>
          <a:p>
            <a:pPr algn="ctr"/>
            <a:r>
              <a:rPr lang="en-US" altLang="zh-CN" sz="4400" dirty="0"/>
              <a:t>Business Plan</a:t>
            </a:r>
            <a:endParaRPr lang="zh-CN" altLang="en-US" sz="4400" b="1" dirty="0">
              <a:ln/>
              <a:solidFill>
                <a:schemeClr val="accent4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BDFF74-2EC5-40C3-F11B-C1FA7B533C0D}"/>
              </a:ext>
            </a:extLst>
          </p:cNvPr>
          <p:cNvSpPr txBox="1"/>
          <p:nvPr/>
        </p:nvSpPr>
        <p:spPr>
          <a:xfrm>
            <a:off x="6791235" y="6129633"/>
            <a:ext cx="432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2024-Autumn-Aberdeen-Group9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2B5CE-FEE8-F3A9-E261-977938993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462CEA0-FD1F-E3FA-2B2A-684CE4641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04 </a:t>
            </a:r>
            <a:r>
              <a:rPr lang="zh-CN" altLang="en-US" dirty="0"/>
              <a:t>市场分析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8EC4E2C-B447-6C28-188C-1ABEED9ADCC8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market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86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E2CD322-64F9-D3E1-BE6F-BA1DB4CFC3E6}"/>
              </a:ext>
            </a:extLst>
          </p:cNvPr>
          <p:cNvGrpSpPr/>
          <p:nvPr/>
        </p:nvGrpSpPr>
        <p:grpSpPr>
          <a:xfrm>
            <a:off x="450851" y="1338918"/>
            <a:ext cx="11277598" cy="4896782"/>
            <a:chOff x="450851" y="1338918"/>
            <a:chExt cx="11277598" cy="4896782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3CA2B8F-8149-B325-113D-7A31F6054306}"/>
                </a:ext>
              </a:extLst>
            </p:cNvPr>
            <p:cNvSpPr/>
            <p:nvPr/>
          </p:nvSpPr>
          <p:spPr>
            <a:xfrm>
              <a:off x="450851" y="4744879"/>
              <a:ext cx="11277598" cy="1490821"/>
            </a:xfrm>
            <a:prstGeom prst="roundRect">
              <a:avLst>
                <a:gd name="adj" fmla="val 15117"/>
              </a:avLst>
            </a:prstGeom>
            <a:blipFill>
              <a:blip r:embed="rId2"/>
              <a:srcRect/>
              <a:stretch>
                <a:fillRect t="-204276" b="-20082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7F957CB-EE17-F780-3F5B-602800D21264}"/>
                </a:ext>
              </a:extLst>
            </p:cNvPr>
            <p:cNvGrpSpPr/>
            <p:nvPr/>
          </p:nvGrpSpPr>
          <p:grpSpPr>
            <a:xfrm>
              <a:off x="719568" y="1338918"/>
              <a:ext cx="2743105" cy="3338768"/>
              <a:chOff x="1070302" y="2397398"/>
              <a:chExt cx="2743105" cy="3338768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99DE36B0-5274-FAFE-8D9D-59552FCCEB13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flipH="1">
                <a:off x="1070302" y="2397398"/>
                <a:ext cx="12607" cy="3334769"/>
              </a:xfrm>
              <a:prstGeom prst="line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E4AD361-9437-AADA-01D3-62493C054E2F}"/>
                  </a:ext>
                </a:extLst>
              </p:cNvPr>
              <p:cNvSpPr/>
              <p:nvPr/>
            </p:nvSpPr>
            <p:spPr>
              <a:xfrm>
                <a:off x="1115288" y="2951815"/>
                <a:ext cx="2612161" cy="27803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 fontScale="925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b="1" dirty="0"/>
                  <a:t>体育行业增长：</a:t>
                </a:r>
                <a:r>
                  <a:rPr lang="zh-CN" altLang="en-US" dirty="0"/>
                  <a:t>受全民健身意识的提升以及排球相关文化产品影响， 排球运动的参与人数逐年增加。 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b="1" dirty="0"/>
                  <a:t>排球运动现状：</a:t>
                </a:r>
                <a:r>
                  <a:rPr lang="zh-CN" altLang="en-US" dirty="0"/>
                  <a:t>排球作为一项团队运动，具有广泛的群众基础，</a:t>
                </a:r>
                <a:r>
                  <a:rPr lang="zh-CN" altLang="en-US" b="1" dirty="0"/>
                  <a:t>但</a:t>
                </a:r>
                <a:r>
                  <a:rPr lang="zh-CN" altLang="en-US" dirty="0"/>
                  <a:t>相关的线上服务市场尚未成熟。 </a:t>
                </a:r>
                <a:endParaRPr kumimoji="1" lang="en-US" altLang="zh-CN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69D306B-A4F0-1FBA-4027-0F503E94C027}"/>
                  </a:ext>
                </a:extLst>
              </p:cNvPr>
              <p:cNvSpPr/>
              <p:nvPr/>
            </p:nvSpPr>
            <p:spPr>
              <a:xfrm>
                <a:off x="1115289" y="4627118"/>
                <a:ext cx="2612160" cy="1109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kumimoji="1"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98D0D470-65BB-EFF8-A92B-D6C61D8E25A7}"/>
                  </a:ext>
                </a:extLst>
              </p:cNvPr>
              <p:cNvSpPr/>
              <p:nvPr/>
            </p:nvSpPr>
            <p:spPr>
              <a:xfrm>
                <a:off x="1082909" y="2397398"/>
                <a:ext cx="2730498" cy="554417"/>
              </a:xfrm>
              <a:custGeom>
                <a:avLst/>
                <a:gdLst>
                  <a:gd name="connsiteX0" fmla="*/ 0 w 2086940"/>
                  <a:gd name="connsiteY0" fmla="*/ 0 h 522072"/>
                  <a:gd name="connsiteX1" fmla="*/ 1825904 w 2086940"/>
                  <a:gd name="connsiteY1" fmla="*/ 0 h 522072"/>
                  <a:gd name="connsiteX2" fmla="*/ 2086940 w 2086940"/>
                  <a:gd name="connsiteY2" fmla="*/ 261036 h 522072"/>
                  <a:gd name="connsiteX3" fmla="*/ 1825904 w 2086940"/>
                  <a:gd name="connsiteY3" fmla="*/ 522072 h 522072"/>
                  <a:gd name="connsiteX4" fmla="*/ 0 w 2086940"/>
                  <a:gd name="connsiteY4" fmla="*/ 522071 h 522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6940" h="522072">
                    <a:moveTo>
                      <a:pt x="0" y="0"/>
                    </a:moveTo>
                    <a:lnTo>
                      <a:pt x="1825904" y="0"/>
                    </a:lnTo>
                    <a:cubicBezTo>
                      <a:pt x="1970070" y="0"/>
                      <a:pt x="2086940" y="116870"/>
                      <a:pt x="2086940" y="261036"/>
                    </a:cubicBezTo>
                    <a:cubicBezTo>
                      <a:pt x="2086940" y="405202"/>
                      <a:pt x="1970070" y="522072"/>
                      <a:pt x="1825904" y="522072"/>
                    </a:cubicBezTo>
                    <a:cubicBezTo>
                      <a:pt x="1217269" y="522072"/>
                      <a:pt x="608635" y="522071"/>
                      <a:pt x="0" y="52207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dirty="0"/>
                  <a:t>行业概况</a:t>
                </a:r>
                <a:endParaRPr kumimoji="1" lang="zh-CN" altLang="en-US" b="1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757B6D3-230C-4693-F40F-4BA9763BD9E1}"/>
                </a:ext>
              </a:extLst>
            </p:cNvPr>
            <p:cNvGrpSpPr/>
            <p:nvPr/>
          </p:nvGrpSpPr>
          <p:grpSpPr>
            <a:xfrm>
              <a:off x="4763870" y="1342872"/>
              <a:ext cx="2683937" cy="3408644"/>
              <a:chOff x="1043512" y="2401352"/>
              <a:chExt cx="2683937" cy="3408644"/>
            </a:xfrm>
          </p:grpSpPr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038B864C-7B0E-1EF0-01C2-B0EC901E21E1}"/>
                  </a:ext>
                </a:extLst>
              </p:cNvPr>
              <p:cNvCxnSpPr>
                <a:cxnSpLocks/>
                <a:stCxn id="16" idx="0"/>
              </p:cNvCxnSpPr>
              <p:nvPr/>
            </p:nvCxnSpPr>
            <p:spPr>
              <a:xfrm>
                <a:off x="1043512" y="2401352"/>
                <a:ext cx="0" cy="3408644"/>
              </a:xfrm>
              <a:prstGeom prst="line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01F2B4A-27C9-C9A1-843C-3B7FA168D914}"/>
                  </a:ext>
                </a:extLst>
              </p:cNvPr>
              <p:cNvSpPr/>
              <p:nvPr/>
            </p:nvSpPr>
            <p:spPr>
              <a:xfrm>
                <a:off x="1115288" y="3022962"/>
                <a:ext cx="2612161" cy="27092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700" b="1" dirty="0"/>
                  <a:t>直接竞争者：</a:t>
                </a:r>
                <a:r>
                  <a:rPr lang="zh-CN" altLang="en-US" sz="1700" dirty="0"/>
                  <a:t>市场上缺乏专门的排球综合应用，目前主要依赖于小红薯、微信群、小程序等非专业工具。</a:t>
                </a:r>
                <a:endParaRPr lang="en-US" altLang="zh-CN" sz="1700" dirty="0"/>
              </a:p>
              <a:p>
                <a:endParaRPr lang="en-US" altLang="zh-CN" sz="1700" dirty="0"/>
              </a:p>
              <a:p>
                <a:r>
                  <a:rPr lang="zh-CN" altLang="en-US" sz="1700" b="1" dirty="0"/>
                  <a:t>间接竞争者：</a:t>
                </a:r>
                <a:r>
                  <a:rPr lang="zh-CN" altLang="en-US" sz="1700" dirty="0"/>
                  <a:t>其他综合性的体育约球或社交平台，但缺乏针对性。</a:t>
                </a:r>
                <a:endParaRPr kumimoji="1" lang="en-US" altLang="zh-CN" sz="1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585EE6F-DC8B-38C8-564B-C997B50EC42F}"/>
                  </a:ext>
                </a:extLst>
              </p:cNvPr>
              <p:cNvSpPr/>
              <p:nvPr/>
            </p:nvSpPr>
            <p:spPr>
              <a:xfrm>
                <a:off x="1115289" y="4627118"/>
                <a:ext cx="2612160" cy="1109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kumimoji="1"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ABEDE1DC-1F9E-03D0-06EE-9097F3765431}"/>
                  </a:ext>
                </a:extLst>
              </p:cNvPr>
              <p:cNvSpPr/>
              <p:nvPr/>
            </p:nvSpPr>
            <p:spPr>
              <a:xfrm>
                <a:off x="1043512" y="2401352"/>
                <a:ext cx="2641811" cy="554417"/>
              </a:xfrm>
              <a:custGeom>
                <a:avLst/>
                <a:gdLst>
                  <a:gd name="connsiteX0" fmla="*/ 0 w 2086940"/>
                  <a:gd name="connsiteY0" fmla="*/ 0 h 522072"/>
                  <a:gd name="connsiteX1" fmla="*/ 1825904 w 2086940"/>
                  <a:gd name="connsiteY1" fmla="*/ 0 h 522072"/>
                  <a:gd name="connsiteX2" fmla="*/ 2086940 w 2086940"/>
                  <a:gd name="connsiteY2" fmla="*/ 261036 h 522072"/>
                  <a:gd name="connsiteX3" fmla="*/ 1825904 w 2086940"/>
                  <a:gd name="connsiteY3" fmla="*/ 522072 h 522072"/>
                  <a:gd name="connsiteX4" fmla="*/ 0 w 2086940"/>
                  <a:gd name="connsiteY4" fmla="*/ 522071 h 522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6940" h="522072">
                    <a:moveTo>
                      <a:pt x="0" y="0"/>
                    </a:moveTo>
                    <a:lnTo>
                      <a:pt x="1825904" y="0"/>
                    </a:lnTo>
                    <a:cubicBezTo>
                      <a:pt x="1970070" y="0"/>
                      <a:pt x="2086940" y="116870"/>
                      <a:pt x="2086940" y="261036"/>
                    </a:cubicBezTo>
                    <a:cubicBezTo>
                      <a:pt x="2086940" y="405202"/>
                      <a:pt x="1970070" y="522072"/>
                      <a:pt x="1825904" y="522072"/>
                    </a:cubicBezTo>
                    <a:cubicBezTo>
                      <a:pt x="1217269" y="522072"/>
                      <a:pt x="608635" y="522071"/>
                      <a:pt x="0" y="52207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dirty="0"/>
                  <a:t>竞争分析</a:t>
                </a:r>
                <a:endParaRPr kumimoji="1"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E9CBFE1-15B7-3189-DA09-27BA74F0CECF}"/>
                </a:ext>
              </a:extLst>
            </p:cNvPr>
            <p:cNvGrpSpPr/>
            <p:nvPr/>
          </p:nvGrpSpPr>
          <p:grpSpPr>
            <a:xfrm>
              <a:off x="8820780" y="1358452"/>
              <a:ext cx="2730498" cy="3393064"/>
              <a:chOff x="1043512" y="2416932"/>
              <a:chExt cx="2730498" cy="3393064"/>
            </a:xfrm>
          </p:grpSpPr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CCA204EF-D2DB-78D1-C042-ADB977EB586E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>
                <a:off x="1043512" y="2416932"/>
                <a:ext cx="0" cy="3393064"/>
              </a:xfrm>
              <a:prstGeom prst="line">
                <a:avLst/>
              </a:prstGeom>
              <a:ln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B6C473D-579F-ED73-9F30-BBEC596ED514}"/>
                  </a:ext>
                </a:extLst>
              </p:cNvPr>
              <p:cNvSpPr/>
              <p:nvPr/>
            </p:nvSpPr>
            <p:spPr>
              <a:xfrm>
                <a:off x="1115288" y="3022961"/>
                <a:ext cx="2612161" cy="27092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700" b="1" dirty="0"/>
                  <a:t>填补市场空白：</a:t>
                </a:r>
                <a:r>
                  <a:rPr lang="zh-CN" altLang="en-US" sz="1700" dirty="0"/>
                  <a:t>专注于排球领域的综合服务平台稀缺。</a:t>
                </a:r>
                <a:endParaRPr lang="en-US" altLang="zh-CN" sz="1700" dirty="0"/>
              </a:p>
              <a:p>
                <a:endParaRPr lang="en-US" altLang="zh-CN" sz="1700" dirty="0"/>
              </a:p>
              <a:p>
                <a:r>
                  <a:rPr lang="zh-CN" altLang="en-US" sz="1700" b="1" dirty="0"/>
                  <a:t>用户需求与痛点明显：</a:t>
                </a:r>
                <a:r>
                  <a:rPr lang="zh-CN" altLang="en-US" sz="1700" dirty="0"/>
                  <a:t>当前约球环境复杂混乱、同时缺乏专业化的交流平台和教学资源。</a:t>
                </a:r>
                <a:endParaRPr kumimoji="1" lang="en-US" altLang="zh-CN" sz="1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462C8E9-F53B-E3F7-C59C-A539F957EB6E}"/>
                  </a:ext>
                </a:extLst>
              </p:cNvPr>
              <p:cNvSpPr/>
              <p:nvPr/>
            </p:nvSpPr>
            <p:spPr>
              <a:xfrm>
                <a:off x="1115289" y="4627118"/>
                <a:ext cx="2612160" cy="1109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kumimoji="1"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任意多边形: 形状 11">
                <a:extLst>
                  <a:ext uri="{FF2B5EF4-FFF2-40B4-BE49-F238E27FC236}">
                    <a16:creationId xmlns:a16="http://schemas.microsoft.com/office/drawing/2014/main" id="{E1FA19E0-170B-4072-3BD9-F379DF3D929D}"/>
                  </a:ext>
                </a:extLst>
              </p:cNvPr>
              <p:cNvSpPr/>
              <p:nvPr/>
            </p:nvSpPr>
            <p:spPr>
              <a:xfrm>
                <a:off x="1043512" y="2416932"/>
                <a:ext cx="2730498" cy="554417"/>
              </a:xfrm>
              <a:custGeom>
                <a:avLst/>
                <a:gdLst>
                  <a:gd name="connsiteX0" fmla="*/ 0 w 2086940"/>
                  <a:gd name="connsiteY0" fmla="*/ 0 h 522072"/>
                  <a:gd name="connsiteX1" fmla="*/ 1825904 w 2086940"/>
                  <a:gd name="connsiteY1" fmla="*/ 0 h 522072"/>
                  <a:gd name="connsiteX2" fmla="*/ 2086940 w 2086940"/>
                  <a:gd name="connsiteY2" fmla="*/ 261036 h 522072"/>
                  <a:gd name="connsiteX3" fmla="*/ 1825904 w 2086940"/>
                  <a:gd name="connsiteY3" fmla="*/ 522072 h 522072"/>
                  <a:gd name="connsiteX4" fmla="*/ 0 w 2086940"/>
                  <a:gd name="connsiteY4" fmla="*/ 522071 h 522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6940" h="522072">
                    <a:moveTo>
                      <a:pt x="0" y="0"/>
                    </a:moveTo>
                    <a:lnTo>
                      <a:pt x="1825904" y="0"/>
                    </a:lnTo>
                    <a:cubicBezTo>
                      <a:pt x="1970070" y="0"/>
                      <a:pt x="2086940" y="116870"/>
                      <a:pt x="2086940" y="261036"/>
                    </a:cubicBezTo>
                    <a:cubicBezTo>
                      <a:pt x="2086940" y="405202"/>
                      <a:pt x="1970070" y="522072"/>
                      <a:pt x="1825904" y="522072"/>
                    </a:cubicBezTo>
                    <a:cubicBezTo>
                      <a:pt x="1217269" y="522072"/>
                      <a:pt x="608635" y="522071"/>
                      <a:pt x="0" y="52207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50000">
                    <a:schemeClr val="accent1"/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dirty="0"/>
                  <a:t>市场机会</a:t>
                </a:r>
                <a:endParaRPr kumimoji="1" lang="zh-CN" altLang="en-US" b="1" dirty="0"/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7A50C52C-53A4-B98A-F451-56CC6766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市场分析</a:t>
            </a:r>
          </a:p>
        </p:txBody>
      </p:sp>
    </p:spTree>
    <p:extLst>
      <p:ext uri="{BB962C8B-B14F-4D97-AF65-F5344CB8AC3E}">
        <p14:creationId xmlns:p14="http://schemas.microsoft.com/office/powerpoint/2010/main" val="144194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7219-567A-C4AF-EF76-EC06C5158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388D5ED-D115-CB10-F93A-3FD1724AC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05 </a:t>
            </a:r>
            <a:r>
              <a:rPr lang="zh-CN" altLang="en-US" dirty="0"/>
              <a:t>营销渠道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995E472E-52D2-1DE1-5171-C0B39BD40F23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Marketing Channels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268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2514B-9955-2A77-49D0-646959FD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线上渠道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3C52262-31E2-EC24-E8C2-EDCBF87E9B55}"/>
              </a:ext>
            </a:extLst>
          </p:cNvPr>
          <p:cNvGrpSpPr/>
          <p:nvPr/>
        </p:nvGrpSpPr>
        <p:grpSpPr>
          <a:xfrm>
            <a:off x="131878" y="1278618"/>
            <a:ext cx="12060122" cy="5604600"/>
            <a:chOff x="131878" y="1278618"/>
            <a:chExt cx="12060122" cy="56046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88BF55E-8E1A-8DB6-7F83-DAADF28C184A}"/>
                </a:ext>
              </a:extLst>
            </p:cNvPr>
            <p:cNvGrpSpPr/>
            <p:nvPr/>
          </p:nvGrpSpPr>
          <p:grpSpPr>
            <a:xfrm>
              <a:off x="131878" y="2990711"/>
              <a:ext cx="12060122" cy="3892507"/>
              <a:chOff x="131878" y="2990711"/>
              <a:chExt cx="12060122" cy="3892507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C81B6484-832C-0D96-F65C-91F44E6809A1}"/>
                  </a:ext>
                </a:extLst>
              </p:cNvPr>
              <p:cNvSpPr/>
              <p:nvPr userDrawn="1"/>
            </p:nvSpPr>
            <p:spPr>
              <a:xfrm flipH="1">
                <a:off x="949124" y="2990711"/>
                <a:ext cx="11242876" cy="3737050"/>
              </a:xfrm>
              <a:custGeom>
                <a:avLst/>
                <a:gdLst>
                  <a:gd name="connsiteX0" fmla="*/ 0 w 10539720"/>
                  <a:gd name="connsiteY0" fmla="*/ 0 h 3737050"/>
                  <a:gd name="connsiteX1" fmla="*/ 56552 w 10539720"/>
                  <a:gd name="connsiteY1" fmla="*/ 82942 h 3737050"/>
                  <a:gd name="connsiteX2" fmla="*/ 1467777 w 10539720"/>
                  <a:gd name="connsiteY2" fmla="*/ 1271956 h 3737050"/>
                  <a:gd name="connsiteX3" fmla="*/ 3715123 w 10539720"/>
                  <a:gd name="connsiteY3" fmla="*/ 1652648 h 3737050"/>
                  <a:gd name="connsiteX4" fmla="*/ 5308450 w 10539720"/>
                  <a:gd name="connsiteY4" fmla="*/ 1275042 h 3737050"/>
                  <a:gd name="connsiteX5" fmla="*/ 5822047 w 10539720"/>
                  <a:gd name="connsiteY5" fmla="*/ 1225189 h 3737050"/>
                  <a:gd name="connsiteX6" fmla="*/ 6228719 w 10539720"/>
                  <a:gd name="connsiteY6" fmla="*/ 1285249 h 3737050"/>
                  <a:gd name="connsiteX7" fmla="*/ 6549653 w 10539720"/>
                  <a:gd name="connsiteY7" fmla="*/ 1428141 h 3737050"/>
                  <a:gd name="connsiteX8" fmla="*/ 7206935 w 10539720"/>
                  <a:gd name="connsiteY8" fmla="*/ 1987867 h 3737050"/>
                  <a:gd name="connsiteX9" fmla="*/ 7716323 w 10539720"/>
                  <a:gd name="connsiteY9" fmla="*/ 2435833 h 3737050"/>
                  <a:gd name="connsiteX10" fmla="*/ 8738388 w 10539720"/>
                  <a:gd name="connsiteY10" fmla="*/ 3227387 h 3737050"/>
                  <a:gd name="connsiteX11" fmla="*/ 10017796 w 10539720"/>
                  <a:gd name="connsiteY11" fmla="*/ 3679015 h 3737050"/>
                  <a:gd name="connsiteX12" fmla="*/ 10488225 w 10539720"/>
                  <a:gd name="connsiteY12" fmla="*/ 3561107 h 3737050"/>
                  <a:gd name="connsiteX13" fmla="*/ 9706647 w 10539720"/>
                  <a:gd name="connsiteY13" fmla="*/ 2709373 h 3737050"/>
                  <a:gd name="connsiteX14" fmla="*/ 9419742 w 10539720"/>
                  <a:gd name="connsiteY14" fmla="*/ 2405233 h 3737050"/>
                  <a:gd name="connsiteX15" fmla="*/ 9711416 w 10539720"/>
                  <a:gd name="connsiteY15" fmla="*/ 2707427 h 3737050"/>
                  <a:gd name="connsiteX16" fmla="*/ 10532499 w 10539720"/>
                  <a:gd name="connsiteY16" fmla="*/ 3572585 h 3737050"/>
                  <a:gd name="connsiteX17" fmla="*/ 10393516 w 10539720"/>
                  <a:gd name="connsiteY17" fmla="*/ 3728497 h 3737050"/>
                  <a:gd name="connsiteX18" fmla="*/ 10038412 w 10539720"/>
                  <a:gd name="connsiteY18" fmla="*/ 3722872 h 3737050"/>
                  <a:gd name="connsiteX19" fmla="*/ 8311575 w 10539720"/>
                  <a:gd name="connsiteY19" fmla="*/ 3030630 h 3737050"/>
                  <a:gd name="connsiteX20" fmla="*/ 7218909 w 10539720"/>
                  <a:gd name="connsiteY20" fmla="*/ 2162276 h 3737050"/>
                  <a:gd name="connsiteX21" fmla="*/ 6289343 w 10539720"/>
                  <a:gd name="connsiteY21" fmla="*/ 1506067 h 3737050"/>
                  <a:gd name="connsiteX22" fmla="*/ 5868824 w 10539720"/>
                  <a:gd name="connsiteY22" fmla="*/ 1432740 h 3737050"/>
                  <a:gd name="connsiteX23" fmla="*/ 5293406 w 10539720"/>
                  <a:gd name="connsiteY23" fmla="*/ 1493979 h 3737050"/>
                  <a:gd name="connsiteX24" fmla="*/ 3687300 w 10539720"/>
                  <a:gd name="connsiteY24" fmla="*/ 1917274 h 3737050"/>
                  <a:gd name="connsiteX25" fmla="*/ 3480115 w 10539720"/>
                  <a:gd name="connsiteY25" fmla="*/ 1946695 h 3737050"/>
                  <a:gd name="connsiteX26" fmla="*/ 883732 w 10539720"/>
                  <a:gd name="connsiteY26" fmla="*/ 1439409 h 3737050"/>
                  <a:gd name="connsiteX27" fmla="*/ 12642 w 10539720"/>
                  <a:gd name="connsiteY27" fmla="*/ 850614 h 3737050"/>
                  <a:gd name="connsiteX28" fmla="*/ 0 w 10539720"/>
                  <a:gd name="connsiteY28" fmla="*/ 839177 h 373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539720" h="3737050">
                    <a:moveTo>
                      <a:pt x="0" y="0"/>
                    </a:moveTo>
                    <a:lnTo>
                      <a:pt x="56552" y="82942"/>
                    </a:lnTo>
                    <a:cubicBezTo>
                      <a:pt x="399157" y="550606"/>
                      <a:pt x="882761" y="979429"/>
                      <a:pt x="1467777" y="1271956"/>
                    </a:cubicBezTo>
                    <a:cubicBezTo>
                      <a:pt x="2132850" y="1608344"/>
                      <a:pt x="2930275" y="1766950"/>
                      <a:pt x="3715123" y="1652648"/>
                    </a:cubicBezTo>
                    <a:cubicBezTo>
                      <a:pt x="4299630" y="1571706"/>
                      <a:pt x="4831264" y="1367474"/>
                      <a:pt x="5308450" y="1275042"/>
                    </a:cubicBezTo>
                    <a:cubicBezTo>
                      <a:pt x="5490002" y="1239797"/>
                      <a:pt x="5661771" y="1221469"/>
                      <a:pt x="5822047" y="1225189"/>
                    </a:cubicBezTo>
                    <a:cubicBezTo>
                      <a:pt x="5959911" y="1228048"/>
                      <a:pt x="6096489" y="1248220"/>
                      <a:pt x="6228719" y="1285249"/>
                    </a:cubicBezTo>
                    <a:cubicBezTo>
                      <a:pt x="6342052" y="1317187"/>
                      <a:pt x="6450074" y="1365282"/>
                      <a:pt x="6549653" y="1428141"/>
                    </a:cubicBezTo>
                    <a:cubicBezTo>
                      <a:pt x="6782383" y="1573783"/>
                      <a:pt x="6981794" y="1791341"/>
                      <a:pt x="7206935" y="1987867"/>
                    </a:cubicBezTo>
                    <a:cubicBezTo>
                      <a:pt x="7371075" y="2131126"/>
                      <a:pt x="7542010" y="2281707"/>
                      <a:pt x="7716323" y="2435833"/>
                    </a:cubicBezTo>
                    <a:cubicBezTo>
                      <a:pt x="8038474" y="2716954"/>
                      <a:pt x="8361758" y="3001271"/>
                      <a:pt x="8738388" y="3227387"/>
                    </a:cubicBezTo>
                    <a:cubicBezTo>
                      <a:pt x="9112715" y="3453908"/>
                      <a:pt x="9540274" y="3622178"/>
                      <a:pt x="10017796" y="3679015"/>
                    </a:cubicBezTo>
                    <a:cubicBezTo>
                      <a:pt x="10242071" y="3708152"/>
                      <a:pt x="10533729" y="3727144"/>
                      <a:pt x="10488225" y="3561107"/>
                    </a:cubicBezTo>
                    <a:cubicBezTo>
                      <a:pt x="10412760" y="3344544"/>
                      <a:pt x="9936889" y="2962086"/>
                      <a:pt x="9706647" y="2709373"/>
                    </a:cubicBezTo>
                    <a:cubicBezTo>
                      <a:pt x="9608501" y="2609748"/>
                      <a:pt x="9512849" y="2508360"/>
                      <a:pt x="9419742" y="2405233"/>
                    </a:cubicBezTo>
                    <a:cubicBezTo>
                      <a:pt x="9514076" y="2507439"/>
                      <a:pt x="9611262" y="2608153"/>
                      <a:pt x="9711416" y="2707427"/>
                    </a:cubicBezTo>
                    <a:cubicBezTo>
                      <a:pt x="9954761" y="2967615"/>
                      <a:pt x="10443089" y="3346401"/>
                      <a:pt x="10532499" y="3572585"/>
                    </a:cubicBezTo>
                    <a:cubicBezTo>
                      <a:pt x="10560203" y="3658459"/>
                      <a:pt x="10507002" y="3710406"/>
                      <a:pt x="10393516" y="3728497"/>
                    </a:cubicBezTo>
                    <a:cubicBezTo>
                      <a:pt x="10289591" y="3744196"/>
                      <a:pt x="10163180" y="3735869"/>
                      <a:pt x="10038412" y="3722872"/>
                    </a:cubicBezTo>
                    <a:cubicBezTo>
                      <a:pt x="9398437" y="3660716"/>
                      <a:pt x="8820525" y="3402316"/>
                      <a:pt x="8311575" y="3030630"/>
                    </a:cubicBezTo>
                    <a:cubicBezTo>
                      <a:pt x="7911009" y="2742798"/>
                      <a:pt x="7562141" y="2432453"/>
                      <a:pt x="7218909" y="2162276"/>
                    </a:cubicBezTo>
                    <a:cubicBezTo>
                      <a:pt x="6902254" y="1918992"/>
                      <a:pt x="6636130" y="1624997"/>
                      <a:pt x="6289343" y="1506067"/>
                    </a:cubicBezTo>
                    <a:cubicBezTo>
                      <a:pt x="6158433" y="1462613"/>
                      <a:pt x="6017077" y="1438832"/>
                      <a:pt x="5868824" y="1432740"/>
                    </a:cubicBezTo>
                    <a:cubicBezTo>
                      <a:pt x="5689894" y="1425418"/>
                      <a:pt x="5497160" y="1448355"/>
                      <a:pt x="5293406" y="1493979"/>
                    </a:cubicBezTo>
                    <a:cubicBezTo>
                      <a:pt x="4821602" y="1599428"/>
                      <a:pt x="4284058" y="1820504"/>
                      <a:pt x="3687300" y="1917274"/>
                    </a:cubicBezTo>
                    <a:cubicBezTo>
                      <a:pt x="3621930" y="1928304"/>
                      <a:pt x="3546198" y="1939030"/>
                      <a:pt x="3480115" y="1946695"/>
                    </a:cubicBezTo>
                    <a:cubicBezTo>
                      <a:pt x="2593998" y="2055081"/>
                      <a:pt x="1644386" y="1843228"/>
                      <a:pt x="883732" y="1439409"/>
                    </a:cubicBezTo>
                    <a:cubicBezTo>
                      <a:pt x="573019" y="1275815"/>
                      <a:pt x="281013" y="1078441"/>
                      <a:pt x="12642" y="850614"/>
                    </a:cubicBezTo>
                    <a:lnTo>
                      <a:pt x="0" y="83917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6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EE213C8C-E4DC-E248-EE83-5398D21F1534}"/>
                  </a:ext>
                </a:extLst>
              </p:cNvPr>
              <p:cNvSpPr/>
              <p:nvPr userDrawn="1"/>
            </p:nvSpPr>
            <p:spPr>
              <a:xfrm flipH="1">
                <a:off x="680862" y="4179445"/>
                <a:ext cx="11511136" cy="2703773"/>
              </a:xfrm>
              <a:custGeom>
                <a:avLst/>
                <a:gdLst>
                  <a:gd name="connsiteX0" fmla="*/ 0 w 10791203"/>
                  <a:gd name="connsiteY0" fmla="*/ 0 h 2703773"/>
                  <a:gd name="connsiteX1" fmla="*/ 109157 w 10791203"/>
                  <a:gd name="connsiteY1" fmla="*/ 81129 h 2703773"/>
                  <a:gd name="connsiteX2" fmla="*/ 836004 w 10791203"/>
                  <a:gd name="connsiteY2" fmla="*/ 497547 h 2703773"/>
                  <a:gd name="connsiteX3" fmla="*/ 3099239 w 10791203"/>
                  <a:gd name="connsiteY3" fmla="*/ 954794 h 2703773"/>
                  <a:gd name="connsiteX4" fmla="*/ 4392916 w 10791203"/>
                  <a:gd name="connsiteY4" fmla="*/ 749433 h 2703773"/>
                  <a:gd name="connsiteX5" fmla="*/ 6227110 w 10791203"/>
                  <a:gd name="connsiteY5" fmla="*/ 460508 h 2703773"/>
                  <a:gd name="connsiteX6" fmla="*/ 6830486 w 10791203"/>
                  <a:gd name="connsiteY6" fmla="*/ 775902 h 2703773"/>
                  <a:gd name="connsiteX7" fmla="*/ 7746230 w 10791203"/>
                  <a:gd name="connsiteY7" fmla="*/ 1550587 h 2703773"/>
                  <a:gd name="connsiteX8" fmla="*/ 8087218 w 10791203"/>
                  <a:gd name="connsiteY8" fmla="*/ 1797348 h 2703773"/>
                  <a:gd name="connsiteX9" fmla="*/ 9463948 w 10791203"/>
                  <a:gd name="connsiteY9" fmla="*/ 2510937 h 2703773"/>
                  <a:gd name="connsiteX10" fmla="*/ 9655327 w 10791203"/>
                  <a:gd name="connsiteY10" fmla="*/ 2565547 h 2703773"/>
                  <a:gd name="connsiteX11" fmla="*/ 9682773 w 10791203"/>
                  <a:gd name="connsiteY11" fmla="*/ 2572239 h 2703773"/>
                  <a:gd name="connsiteX12" fmla="*/ 9737829 w 10791203"/>
                  <a:gd name="connsiteY12" fmla="*/ 2585412 h 2703773"/>
                  <a:gd name="connsiteX13" fmla="*/ 9792837 w 10791203"/>
                  <a:gd name="connsiteY13" fmla="*/ 2597285 h 2703773"/>
                  <a:gd name="connsiteX14" fmla="*/ 9820450 w 10791203"/>
                  <a:gd name="connsiteY14" fmla="*/ 2603129 h 2703773"/>
                  <a:gd name="connsiteX15" fmla="*/ 9848008 w 10791203"/>
                  <a:gd name="connsiteY15" fmla="*/ 2608166 h 2703773"/>
                  <a:gd name="connsiteX16" fmla="*/ 9903122 w 10791203"/>
                  <a:gd name="connsiteY16" fmla="*/ 2618242 h 2703773"/>
                  <a:gd name="connsiteX17" fmla="*/ 9957939 w 10791203"/>
                  <a:gd name="connsiteY17" fmla="*/ 2627122 h 2703773"/>
                  <a:gd name="connsiteX18" fmla="*/ 9985387 w 10791203"/>
                  <a:gd name="connsiteY18" fmla="*/ 2631473 h 2703773"/>
                  <a:gd name="connsiteX19" fmla="*/ 10012586 w 10791203"/>
                  <a:gd name="connsiteY19" fmla="*/ 2635146 h 2703773"/>
                  <a:gd name="connsiteX20" fmla="*/ 10067148 w 10791203"/>
                  <a:gd name="connsiteY20" fmla="*/ 2642424 h 2703773"/>
                  <a:gd name="connsiteX21" fmla="*/ 10121205 w 10791203"/>
                  <a:gd name="connsiteY21" fmla="*/ 2648201 h 2703773"/>
                  <a:gd name="connsiteX22" fmla="*/ 10148263 w 10791203"/>
                  <a:gd name="connsiteY22" fmla="*/ 2651102 h 2703773"/>
                  <a:gd name="connsiteX23" fmla="*/ 10534423 w 10791203"/>
                  <a:gd name="connsiteY23" fmla="*/ 2659899 h 2703773"/>
                  <a:gd name="connsiteX24" fmla="*/ 10685420 w 10791203"/>
                  <a:gd name="connsiteY24" fmla="*/ 2403949 h 2703773"/>
                  <a:gd name="connsiteX25" fmla="*/ 9954336 w 10791203"/>
                  <a:gd name="connsiteY25" fmla="*/ 1701782 h 2703773"/>
                  <a:gd name="connsiteX26" fmla="*/ 9645863 w 10791203"/>
                  <a:gd name="connsiteY26" fmla="*/ 1405178 h 2703773"/>
                  <a:gd name="connsiteX27" fmla="*/ 9959245 w 10791203"/>
                  <a:gd name="connsiteY27" fmla="*/ 1699827 h 2703773"/>
                  <a:gd name="connsiteX28" fmla="*/ 10789743 w 10791203"/>
                  <a:gd name="connsiteY28" fmla="*/ 2543294 h 2703773"/>
                  <a:gd name="connsiteX29" fmla="*/ 10307620 w 10791203"/>
                  <a:gd name="connsiteY29" fmla="*/ 2702399 h 2703773"/>
                  <a:gd name="connsiteX30" fmla="*/ 9804118 w 10791203"/>
                  <a:gd name="connsiteY30" fmla="*/ 2648317 h 2703773"/>
                  <a:gd name="connsiteX31" fmla="*/ 9240448 w 10791203"/>
                  <a:gd name="connsiteY31" fmla="*/ 2494988 h 2703773"/>
                  <a:gd name="connsiteX32" fmla="*/ 8045470 w 10791203"/>
                  <a:gd name="connsiteY32" fmla="*/ 1877974 h 2703773"/>
                  <a:gd name="connsiteX33" fmla="*/ 7528922 w 10791203"/>
                  <a:gd name="connsiteY33" fmla="*/ 1518557 h 2703773"/>
                  <a:gd name="connsiteX34" fmla="*/ 6759060 w 10791203"/>
                  <a:gd name="connsiteY34" fmla="*/ 910674 h 2703773"/>
                  <a:gd name="connsiteX35" fmla="*/ 6367044 w 10791203"/>
                  <a:gd name="connsiteY35" fmla="*/ 698152 h 2703773"/>
                  <a:gd name="connsiteX36" fmla="*/ 6240846 w 10791203"/>
                  <a:gd name="connsiteY36" fmla="*/ 657555 h 2703773"/>
                  <a:gd name="connsiteX37" fmla="*/ 6175975 w 10791203"/>
                  <a:gd name="connsiteY37" fmla="*/ 641904 h 2703773"/>
                  <a:gd name="connsiteX38" fmla="*/ 4417803 w 10791203"/>
                  <a:gd name="connsiteY38" fmla="*/ 980206 h 2703773"/>
                  <a:gd name="connsiteX39" fmla="*/ 2897607 w 10791203"/>
                  <a:gd name="connsiteY39" fmla="*/ 1238483 h 2703773"/>
                  <a:gd name="connsiteX40" fmla="*/ 285695 w 10791203"/>
                  <a:gd name="connsiteY40" fmla="*/ 698147 h 2703773"/>
                  <a:gd name="connsiteX41" fmla="*/ 0 w 10791203"/>
                  <a:gd name="connsiteY41" fmla="*/ 553273 h 2703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0791203" h="2703773">
                    <a:moveTo>
                      <a:pt x="0" y="0"/>
                    </a:moveTo>
                    <a:lnTo>
                      <a:pt x="109157" y="81129"/>
                    </a:lnTo>
                    <a:cubicBezTo>
                      <a:pt x="333929" y="238055"/>
                      <a:pt x="577526" y="378398"/>
                      <a:pt x="836004" y="497547"/>
                    </a:cubicBezTo>
                    <a:cubicBezTo>
                      <a:pt x="1523440" y="816954"/>
                      <a:pt x="2316434" y="986242"/>
                      <a:pt x="3099239" y="954794"/>
                    </a:cubicBezTo>
                    <a:cubicBezTo>
                      <a:pt x="3554960" y="940707"/>
                      <a:pt x="3990697" y="858270"/>
                      <a:pt x="4392916" y="749433"/>
                    </a:cubicBezTo>
                    <a:cubicBezTo>
                      <a:pt x="5113634" y="552524"/>
                      <a:pt x="5705189" y="308033"/>
                      <a:pt x="6227110" y="460508"/>
                    </a:cubicBezTo>
                    <a:cubicBezTo>
                      <a:pt x="6447010" y="518593"/>
                      <a:pt x="6646860" y="630308"/>
                      <a:pt x="6830486" y="775902"/>
                    </a:cubicBezTo>
                    <a:cubicBezTo>
                      <a:pt x="7126922" y="1012909"/>
                      <a:pt x="7411856" y="1298933"/>
                      <a:pt x="7746230" y="1550587"/>
                    </a:cubicBezTo>
                    <a:cubicBezTo>
                      <a:pt x="7841421" y="1624517"/>
                      <a:pt x="7985993" y="1727149"/>
                      <a:pt x="8087218" y="1797348"/>
                    </a:cubicBezTo>
                    <a:cubicBezTo>
                      <a:pt x="8492409" y="2078413"/>
                      <a:pt x="8950663" y="2349914"/>
                      <a:pt x="9463948" y="2510937"/>
                    </a:cubicBezTo>
                    <a:cubicBezTo>
                      <a:pt x="9524030" y="2530296"/>
                      <a:pt x="9594298" y="2549742"/>
                      <a:pt x="9655327" y="2565547"/>
                    </a:cubicBezTo>
                    <a:lnTo>
                      <a:pt x="9682773" y="2572239"/>
                    </a:lnTo>
                    <a:cubicBezTo>
                      <a:pt x="9701348" y="2576798"/>
                      <a:pt x="9719353" y="2581249"/>
                      <a:pt x="9737829" y="2585412"/>
                    </a:cubicBezTo>
                    <a:cubicBezTo>
                      <a:pt x="9756304" y="2589572"/>
                      <a:pt x="9774512" y="2593404"/>
                      <a:pt x="9792837" y="2597285"/>
                    </a:cubicBezTo>
                    <a:lnTo>
                      <a:pt x="9820450" y="2603129"/>
                    </a:lnTo>
                    <a:lnTo>
                      <a:pt x="9848008" y="2608166"/>
                    </a:lnTo>
                    <a:lnTo>
                      <a:pt x="9903122" y="2618242"/>
                    </a:lnTo>
                    <a:lnTo>
                      <a:pt x="9957939" y="2627122"/>
                    </a:lnTo>
                    <a:lnTo>
                      <a:pt x="9985387" y="2631473"/>
                    </a:lnTo>
                    <a:lnTo>
                      <a:pt x="10012586" y="2635146"/>
                    </a:lnTo>
                    <a:lnTo>
                      <a:pt x="10067148" y="2642424"/>
                    </a:lnTo>
                    <a:lnTo>
                      <a:pt x="10121205" y="2648201"/>
                    </a:lnTo>
                    <a:lnTo>
                      <a:pt x="10148263" y="2651102"/>
                    </a:lnTo>
                    <a:cubicBezTo>
                      <a:pt x="10280495" y="2662419"/>
                      <a:pt x="10416165" y="2668576"/>
                      <a:pt x="10534423" y="2659899"/>
                    </a:cubicBezTo>
                    <a:cubicBezTo>
                      <a:pt x="10748987" y="2643948"/>
                      <a:pt x="10796738" y="2553898"/>
                      <a:pt x="10685420" y="2403949"/>
                    </a:cubicBezTo>
                    <a:cubicBezTo>
                      <a:pt x="10515557" y="2183788"/>
                      <a:pt x="10199320" y="1936286"/>
                      <a:pt x="9954336" y="1701782"/>
                    </a:cubicBezTo>
                    <a:cubicBezTo>
                      <a:pt x="9849527" y="1604666"/>
                      <a:pt x="9746724" y="1505807"/>
                      <a:pt x="9645863" y="1405178"/>
                    </a:cubicBezTo>
                    <a:cubicBezTo>
                      <a:pt x="9747931" y="1504777"/>
                      <a:pt x="9852391" y="1602996"/>
                      <a:pt x="9959245" y="1699827"/>
                    </a:cubicBezTo>
                    <a:cubicBezTo>
                      <a:pt x="10218954" y="1954019"/>
                      <a:pt x="10740886" y="2324110"/>
                      <a:pt x="10789743" y="2543294"/>
                    </a:cubicBezTo>
                    <a:cubicBezTo>
                      <a:pt x="10813549" y="2697221"/>
                      <a:pt x="10541819" y="2709007"/>
                      <a:pt x="10307620" y="2702399"/>
                    </a:cubicBezTo>
                    <a:cubicBezTo>
                      <a:pt x="10138341" y="2697780"/>
                      <a:pt x="9969985" y="2679690"/>
                      <a:pt x="9804118" y="2648317"/>
                    </a:cubicBezTo>
                    <a:cubicBezTo>
                      <a:pt x="9612353" y="2612034"/>
                      <a:pt x="9423894" y="2560761"/>
                      <a:pt x="9240448" y="2494988"/>
                    </a:cubicBezTo>
                    <a:cubicBezTo>
                      <a:pt x="8799560" y="2337669"/>
                      <a:pt x="8406159" y="2112401"/>
                      <a:pt x="8045470" y="1877974"/>
                    </a:cubicBezTo>
                    <a:cubicBezTo>
                      <a:pt x="7872318" y="1766235"/>
                      <a:pt x="7685981" y="1638327"/>
                      <a:pt x="7528922" y="1518557"/>
                    </a:cubicBezTo>
                    <a:cubicBezTo>
                      <a:pt x="7258069" y="1316310"/>
                      <a:pt x="7011552" y="1091989"/>
                      <a:pt x="6759060" y="910674"/>
                    </a:cubicBezTo>
                    <a:cubicBezTo>
                      <a:pt x="6633798" y="822153"/>
                      <a:pt x="6505745" y="748374"/>
                      <a:pt x="6367044" y="698152"/>
                    </a:cubicBezTo>
                    <a:cubicBezTo>
                      <a:pt x="6327491" y="682651"/>
                      <a:pt x="6281656" y="669421"/>
                      <a:pt x="6240846" y="657555"/>
                    </a:cubicBezTo>
                    <a:cubicBezTo>
                      <a:pt x="6229765" y="655300"/>
                      <a:pt x="6187606" y="644471"/>
                      <a:pt x="6175975" y="641904"/>
                    </a:cubicBezTo>
                    <a:cubicBezTo>
                      <a:pt x="5669494" y="518089"/>
                      <a:pt x="5091193" y="779845"/>
                      <a:pt x="4417803" y="980206"/>
                    </a:cubicBezTo>
                    <a:cubicBezTo>
                      <a:pt x="3957243" y="1118074"/>
                      <a:pt x="3439311" y="1223579"/>
                      <a:pt x="2897607" y="1238483"/>
                    </a:cubicBezTo>
                    <a:cubicBezTo>
                      <a:pt x="2011562" y="1274779"/>
                      <a:pt x="1085650" y="1070563"/>
                      <a:pt x="285695" y="698147"/>
                    </a:cubicBezTo>
                    <a:lnTo>
                      <a:pt x="0" y="553273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6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B3761B4D-7BC4-8E69-9253-BAAE927110DB}"/>
                  </a:ext>
                </a:extLst>
              </p:cNvPr>
              <p:cNvSpPr/>
              <p:nvPr userDrawn="1"/>
            </p:nvSpPr>
            <p:spPr>
              <a:xfrm flipH="1">
                <a:off x="471258" y="4908706"/>
                <a:ext cx="11720741" cy="1949295"/>
              </a:xfrm>
              <a:custGeom>
                <a:avLst/>
                <a:gdLst>
                  <a:gd name="connsiteX0" fmla="*/ 10456762 w 11720741"/>
                  <a:gd name="connsiteY0" fmla="*/ 761885 h 1949295"/>
                  <a:gd name="connsiteX1" fmla="*/ 11141495 w 11720741"/>
                  <a:gd name="connsiteY1" fmla="*/ 1352316 h 1949295"/>
                  <a:gd name="connsiteX2" fmla="*/ 11663556 w 11720741"/>
                  <a:gd name="connsiteY2" fmla="*/ 1901425 h 1949295"/>
                  <a:gd name="connsiteX3" fmla="*/ 11667011 w 11720741"/>
                  <a:gd name="connsiteY3" fmla="*/ 1949295 h 1949295"/>
                  <a:gd name="connsiteX4" fmla="*/ 11719994 w 11720741"/>
                  <a:gd name="connsiteY4" fmla="*/ 1949295 h 1949295"/>
                  <a:gd name="connsiteX5" fmla="*/ 11720741 w 11720741"/>
                  <a:gd name="connsiteY5" fmla="*/ 1940196 h 1949295"/>
                  <a:gd name="connsiteX6" fmla="*/ 11492104 w 11720741"/>
                  <a:gd name="connsiteY6" fmla="*/ 1633259 h 1949295"/>
                  <a:gd name="connsiteX7" fmla="*/ 10456762 w 11720741"/>
                  <a:gd name="connsiteY7" fmla="*/ 761885 h 1949295"/>
                  <a:gd name="connsiteX8" fmla="*/ 6185946 w 11720741"/>
                  <a:gd name="connsiteY8" fmla="*/ 1230 h 1949295"/>
                  <a:gd name="connsiteX9" fmla="*/ 5915093 w 11720741"/>
                  <a:gd name="connsiteY9" fmla="*/ 28953 h 1949295"/>
                  <a:gd name="connsiteX10" fmla="*/ 5445833 w 11720741"/>
                  <a:gd name="connsiteY10" fmla="*/ 138936 h 1949295"/>
                  <a:gd name="connsiteX11" fmla="*/ 3212620 w 11720741"/>
                  <a:gd name="connsiteY11" fmla="*/ 709415 h 1949295"/>
                  <a:gd name="connsiteX12" fmla="*/ 403441 w 11720741"/>
                  <a:gd name="connsiteY12" fmla="*/ 294170 h 1949295"/>
                  <a:gd name="connsiteX13" fmla="*/ 80317 w 11720741"/>
                  <a:gd name="connsiteY13" fmla="*/ 157824 h 1949295"/>
                  <a:gd name="connsiteX14" fmla="*/ 0 w 11720741"/>
                  <a:gd name="connsiteY14" fmla="*/ 118640 h 1949295"/>
                  <a:gd name="connsiteX15" fmla="*/ 0 w 11720741"/>
                  <a:gd name="connsiteY15" fmla="*/ 567222 h 1949295"/>
                  <a:gd name="connsiteX16" fmla="*/ 101623 w 11720741"/>
                  <a:gd name="connsiteY16" fmla="*/ 605001 h 1949295"/>
                  <a:gd name="connsiteX17" fmla="*/ 3851745 w 11720741"/>
                  <a:gd name="connsiteY17" fmla="*/ 862398 h 1949295"/>
                  <a:gd name="connsiteX18" fmla="*/ 5484369 w 11720741"/>
                  <a:gd name="connsiteY18" fmla="*/ 342010 h 1949295"/>
                  <a:gd name="connsiteX19" fmla="*/ 5935594 w 11720741"/>
                  <a:gd name="connsiteY19" fmla="*/ 225078 h 1949295"/>
                  <a:gd name="connsiteX20" fmla="*/ 6170174 w 11720741"/>
                  <a:gd name="connsiteY20" fmla="*/ 195582 h 1949295"/>
                  <a:gd name="connsiteX21" fmla="*/ 6277362 w 11720741"/>
                  <a:gd name="connsiteY21" fmla="*/ 191284 h 1949295"/>
                  <a:gd name="connsiteX22" fmla="*/ 6356345 w 11720741"/>
                  <a:gd name="connsiteY22" fmla="*/ 192803 h 1949295"/>
                  <a:gd name="connsiteX23" fmla="*/ 6434245 w 11720741"/>
                  <a:gd name="connsiteY23" fmla="*/ 198346 h 1949295"/>
                  <a:gd name="connsiteX24" fmla="*/ 6510469 w 11720741"/>
                  <a:gd name="connsiteY24" fmla="*/ 207457 h 1949295"/>
                  <a:gd name="connsiteX25" fmla="*/ 6610934 w 11720741"/>
                  <a:gd name="connsiteY25" fmla="*/ 224942 h 1949295"/>
                  <a:gd name="connsiteX26" fmla="*/ 6708606 w 11720741"/>
                  <a:gd name="connsiteY26" fmla="*/ 249152 h 1949295"/>
                  <a:gd name="connsiteX27" fmla="*/ 6978062 w 11720741"/>
                  <a:gd name="connsiteY27" fmla="*/ 369760 h 1949295"/>
                  <a:gd name="connsiteX28" fmla="*/ 7043795 w 11720741"/>
                  <a:gd name="connsiteY28" fmla="*/ 409460 h 1949295"/>
                  <a:gd name="connsiteX29" fmla="*/ 7109338 w 11720741"/>
                  <a:gd name="connsiteY29" fmla="*/ 451281 h 1949295"/>
                  <a:gd name="connsiteX30" fmla="*/ 7857791 w 11720741"/>
                  <a:gd name="connsiteY30" fmla="*/ 949842 h 1949295"/>
                  <a:gd name="connsiteX31" fmla="*/ 9098215 w 11720741"/>
                  <a:gd name="connsiteY31" fmla="*/ 1623468 h 1949295"/>
                  <a:gd name="connsiteX32" fmla="*/ 9682408 w 11720741"/>
                  <a:gd name="connsiteY32" fmla="*/ 1868270 h 1949295"/>
                  <a:gd name="connsiteX33" fmla="*/ 9925174 w 11720741"/>
                  <a:gd name="connsiteY33" fmla="*/ 1949295 h 1949295"/>
                  <a:gd name="connsiteX34" fmla="*/ 10128514 w 11720741"/>
                  <a:gd name="connsiteY34" fmla="*/ 1949295 h 1949295"/>
                  <a:gd name="connsiteX35" fmla="*/ 9995343 w 11720741"/>
                  <a:gd name="connsiteY35" fmla="*/ 1909257 h 1949295"/>
                  <a:gd name="connsiteX36" fmla="*/ 9130842 w 11720741"/>
                  <a:gd name="connsiteY36" fmla="*/ 1549495 h 1949295"/>
                  <a:gd name="connsiteX37" fmla="*/ 7559481 w 11720741"/>
                  <a:gd name="connsiteY37" fmla="*/ 590907 h 1949295"/>
                  <a:gd name="connsiteX38" fmla="*/ 7125630 w 11720741"/>
                  <a:gd name="connsiteY38" fmla="*/ 271553 h 1949295"/>
                  <a:gd name="connsiteX39" fmla="*/ 6765328 w 11720741"/>
                  <a:gd name="connsiteY39" fmla="*/ 79798 h 1949295"/>
                  <a:gd name="connsiteX40" fmla="*/ 6687160 w 11720741"/>
                  <a:gd name="connsiteY40" fmla="*/ 56754 h 1949295"/>
                  <a:gd name="connsiteX41" fmla="*/ 6661328 w 11720741"/>
                  <a:gd name="connsiteY41" fmla="*/ 49426 h 1949295"/>
                  <a:gd name="connsiteX42" fmla="*/ 6634826 w 11720741"/>
                  <a:gd name="connsiteY42" fmla="*/ 43524 h 1949295"/>
                  <a:gd name="connsiteX43" fmla="*/ 6472276 w 11720741"/>
                  <a:gd name="connsiteY43" fmla="*/ 13469 h 1949295"/>
                  <a:gd name="connsiteX44" fmla="*/ 6388583 w 11720741"/>
                  <a:gd name="connsiteY44" fmla="*/ 4683 h 1949295"/>
                  <a:gd name="connsiteX45" fmla="*/ 6185946 w 11720741"/>
                  <a:gd name="connsiteY45" fmla="*/ 1230 h 194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1720741" h="1949295">
                    <a:moveTo>
                      <a:pt x="10456762" y="761885"/>
                    </a:moveTo>
                    <a:cubicBezTo>
                      <a:pt x="10679408" y="965941"/>
                      <a:pt x="10913822" y="1162081"/>
                      <a:pt x="11141495" y="1352316"/>
                    </a:cubicBezTo>
                    <a:cubicBezTo>
                      <a:pt x="11348348" y="1530476"/>
                      <a:pt x="11616595" y="1738879"/>
                      <a:pt x="11663556" y="1901425"/>
                    </a:cubicBezTo>
                    <a:lnTo>
                      <a:pt x="11667011" y="1949295"/>
                    </a:lnTo>
                    <a:lnTo>
                      <a:pt x="11719994" y="1949295"/>
                    </a:lnTo>
                    <a:lnTo>
                      <a:pt x="11720741" y="1940196"/>
                    </a:lnTo>
                    <a:cubicBezTo>
                      <a:pt x="11708461" y="1848745"/>
                      <a:pt x="11604723" y="1735779"/>
                      <a:pt x="11492104" y="1633259"/>
                    </a:cubicBezTo>
                    <a:cubicBezTo>
                      <a:pt x="11177421" y="1353732"/>
                      <a:pt x="10791734" y="1067390"/>
                      <a:pt x="10456762" y="761885"/>
                    </a:cubicBezTo>
                    <a:close/>
                    <a:moveTo>
                      <a:pt x="6185946" y="1230"/>
                    </a:moveTo>
                    <a:cubicBezTo>
                      <a:pt x="6095283" y="4911"/>
                      <a:pt x="6004808" y="14171"/>
                      <a:pt x="5915093" y="28953"/>
                    </a:cubicBezTo>
                    <a:cubicBezTo>
                      <a:pt x="5763533" y="53400"/>
                      <a:pt x="5605871" y="92862"/>
                      <a:pt x="5445833" y="138936"/>
                    </a:cubicBezTo>
                    <a:cubicBezTo>
                      <a:pt x="4791824" y="333125"/>
                      <a:pt x="4060987" y="630878"/>
                      <a:pt x="3212620" y="709415"/>
                    </a:cubicBezTo>
                    <a:cubicBezTo>
                      <a:pt x="2266621" y="800733"/>
                      <a:pt x="1276964" y="638035"/>
                      <a:pt x="403441" y="294170"/>
                    </a:cubicBezTo>
                    <a:cubicBezTo>
                      <a:pt x="293863" y="251469"/>
                      <a:pt x="186100" y="205938"/>
                      <a:pt x="80317" y="157824"/>
                    </a:cubicBezTo>
                    <a:lnTo>
                      <a:pt x="0" y="118640"/>
                    </a:lnTo>
                    <a:lnTo>
                      <a:pt x="0" y="567222"/>
                    </a:lnTo>
                    <a:lnTo>
                      <a:pt x="101623" y="605001"/>
                    </a:lnTo>
                    <a:cubicBezTo>
                      <a:pt x="1309354" y="1028774"/>
                      <a:pt x="2708815" y="1147310"/>
                      <a:pt x="3851745" y="862398"/>
                    </a:cubicBezTo>
                    <a:cubicBezTo>
                      <a:pt x="4459065" y="723673"/>
                      <a:pt x="4990708" y="500827"/>
                      <a:pt x="5484369" y="342010"/>
                    </a:cubicBezTo>
                    <a:cubicBezTo>
                      <a:pt x="5638750" y="293174"/>
                      <a:pt x="5788257" y="252690"/>
                      <a:pt x="5935594" y="225078"/>
                    </a:cubicBezTo>
                    <a:cubicBezTo>
                      <a:pt x="6013272" y="211132"/>
                      <a:pt x="6091581" y="201284"/>
                      <a:pt x="6170174" y="195582"/>
                    </a:cubicBezTo>
                    <a:cubicBezTo>
                      <a:pt x="6206233" y="192511"/>
                      <a:pt x="6241867" y="192530"/>
                      <a:pt x="6277362" y="191284"/>
                    </a:cubicBezTo>
                    <a:cubicBezTo>
                      <a:pt x="6298231" y="191880"/>
                      <a:pt x="6334688" y="192168"/>
                      <a:pt x="6356345" y="192803"/>
                    </a:cubicBezTo>
                    <a:cubicBezTo>
                      <a:pt x="6369159" y="193410"/>
                      <a:pt x="6422795" y="197949"/>
                      <a:pt x="6434245" y="198346"/>
                    </a:cubicBezTo>
                    <a:cubicBezTo>
                      <a:pt x="6458236" y="200089"/>
                      <a:pt x="6486711" y="204748"/>
                      <a:pt x="6510469" y="207457"/>
                    </a:cubicBezTo>
                    <a:cubicBezTo>
                      <a:pt x="6539376" y="210732"/>
                      <a:pt x="6582642" y="220360"/>
                      <a:pt x="6610934" y="224942"/>
                    </a:cubicBezTo>
                    <a:cubicBezTo>
                      <a:pt x="6638539" y="232079"/>
                      <a:pt x="6681534" y="240886"/>
                      <a:pt x="6708606" y="249152"/>
                    </a:cubicBezTo>
                    <a:cubicBezTo>
                      <a:pt x="6803608" y="276092"/>
                      <a:pt x="6891088" y="319660"/>
                      <a:pt x="6978062" y="369760"/>
                    </a:cubicBezTo>
                    <a:cubicBezTo>
                      <a:pt x="6990654" y="377230"/>
                      <a:pt x="7031060" y="402144"/>
                      <a:pt x="7043795" y="409460"/>
                    </a:cubicBezTo>
                    <a:cubicBezTo>
                      <a:pt x="7058983" y="419351"/>
                      <a:pt x="7094033" y="441485"/>
                      <a:pt x="7109338" y="451281"/>
                    </a:cubicBezTo>
                    <a:cubicBezTo>
                      <a:pt x="7350639" y="611725"/>
                      <a:pt x="7595506" y="788260"/>
                      <a:pt x="7857791" y="949842"/>
                    </a:cubicBezTo>
                    <a:cubicBezTo>
                      <a:pt x="8240336" y="1184139"/>
                      <a:pt x="8653356" y="1414479"/>
                      <a:pt x="9098215" y="1623468"/>
                    </a:cubicBezTo>
                    <a:cubicBezTo>
                      <a:pt x="9285149" y="1710435"/>
                      <a:pt x="9480269" y="1794234"/>
                      <a:pt x="9682408" y="1868270"/>
                    </a:cubicBezTo>
                    <a:lnTo>
                      <a:pt x="9925174" y="1949295"/>
                    </a:lnTo>
                    <a:lnTo>
                      <a:pt x="10128514" y="1949295"/>
                    </a:lnTo>
                    <a:lnTo>
                      <a:pt x="9995343" y="1909257"/>
                    </a:lnTo>
                    <a:cubicBezTo>
                      <a:pt x="9691394" y="1810906"/>
                      <a:pt x="9401133" y="1683260"/>
                      <a:pt x="9130842" y="1549495"/>
                    </a:cubicBezTo>
                    <a:cubicBezTo>
                      <a:pt x="8548873" y="1256293"/>
                      <a:pt x="8023564" y="933463"/>
                      <a:pt x="7559481" y="590907"/>
                    </a:cubicBezTo>
                    <a:cubicBezTo>
                      <a:pt x="7413813" y="483785"/>
                      <a:pt x="7270299" y="372229"/>
                      <a:pt x="7125630" y="271553"/>
                    </a:cubicBezTo>
                    <a:cubicBezTo>
                      <a:pt x="7012352" y="194410"/>
                      <a:pt x="6895265" y="122722"/>
                      <a:pt x="6765328" y="79798"/>
                    </a:cubicBezTo>
                    <a:cubicBezTo>
                      <a:pt x="6747032" y="73096"/>
                      <a:pt x="6706956" y="62443"/>
                      <a:pt x="6687160" y="56754"/>
                    </a:cubicBezTo>
                    <a:lnTo>
                      <a:pt x="6661328" y="49426"/>
                    </a:lnTo>
                    <a:lnTo>
                      <a:pt x="6634826" y="43524"/>
                    </a:lnTo>
                    <a:cubicBezTo>
                      <a:pt x="6583975" y="31191"/>
                      <a:pt x="6524753" y="20938"/>
                      <a:pt x="6472276" y="13469"/>
                    </a:cubicBezTo>
                    <a:cubicBezTo>
                      <a:pt x="6455477" y="11999"/>
                      <a:pt x="6404836" y="6069"/>
                      <a:pt x="6388583" y="4683"/>
                    </a:cubicBezTo>
                    <a:cubicBezTo>
                      <a:pt x="6321243" y="-36"/>
                      <a:pt x="6253599" y="-1190"/>
                      <a:pt x="6185946" y="123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6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0B295445-1E8C-AD7E-9531-FAAC482A3A94}"/>
                  </a:ext>
                </a:extLst>
              </p:cNvPr>
              <p:cNvSpPr/>
              <p:nvPr userDrawn="1"/>
            </p:nvSpPr>
            <p:spPr>
              <a:xfrm flipH="1">
                <a:off x="309495" y="5308004"/>
                <a:ext cx="11882504" cy="1549996"/>
              </a:xfrm>
              <a:custGeom>
                <a:avLst/>
                <a:gdLst>
                  <a:gd name="connsiteX0" fmla="*/ 10736396 w 11882504"/>
                  <a:gd name="connsiteY0" fmla="*/ 523837 h 1549996"/>
                  <a:gd name="connsiteX1" fmla="*/ 11180905 w 11882504"/>
                  <a:gd name="connsiteY1" fmla="*/ 887339 h 1549996"/>
                  <a:gd name="connsiteX2" fmla="*/ 11721081 w 11882504"/>
                  <a:gd name="connsiteY2" fmla="*/ 1374512 h 1549996"/>
                  <a:gd name="connsiteX3" fmla="*/ 11839241 w 11882504"/>
                  <a:gd name="connsiteY3" fmla="*/ 1546043 h 1549996"/>
                  <a:gd name="connsiteX4" fmla="*/ 11840372 w 11882504"/>
                  <a:gd name="connsiteY4" fmla="*/ 1549996 h 1549996"/>
                  <a:gd name="connsiteX5" fmla="*/ 11882504 w 11882504"/>
                  <a:gd name="connsiteY5" fmla="*/ 1549996 h 1549996"/>
                  <a:gd name="connsiteX6" fmla="*/ 11856343 w 11882504"/>
                  <a:gd name="connsiteY6" fmla="*/ 1503199 h 1549996"/>
                  <a:gd name="connsiteX7" fmla="*/ 11189725 w 11882504"/>
                  <a:gd name="connsiteY7" fmla="*/ 886012 h 1549996"/>
                  <a:gd name="connsiteX8" fmla="*/ 10736396 w 11882504"/>
                  <a:gd name="connsiteY8" fmla="*/ 523837 h 1549996"/>
                  <a:gd name="connsiteX9" fmla="*/ 6262119 w 11882504"/>
                  <a:gd name="connsiteY9" fmla="*/ 0 h 1549996"/>
                  <a:gd name="connsiteX10" fmla="*/ 6169289 w 11882504"/>
                  <a:gd name="connsiteY10" fmla="*/ 1779 h 1549996"/>
                  <a:gd name="connsiteX11" fmla="*/ 6075447 w 11882504"/>
                  <a:gd name="connsiteY11" fmla="*/ 7895 h 1549996"/>
                  <a:gd name="connsiteX12" fmla="*/ 5980638 w 11882504"/>
                  <a:gd name="connsiteY12" fmla="*/ 17941 h 1549996"/>
                  <a:gd name="connsiteX13" fmla="*/ 5198593 w 11882504"/>
                  <a:gd name="connsiteY13" fmla="*/ 198027 h 1549996"/>
                  <a:gd name="connsiteX14" fmla="*/ 3162434 w 11882504"/>
                  <a:gd name="connsiteY14" fmla="*/ 721672 h 1549996"/>
                  <a:gd name="connsiteX15" fmla="*/ 361554 w 11882504"/>
                  <a:gd name="connsiteY15" fmla="*/ 527870 h 1549996"/>
                  <a:gd name="connsiteX16" fmla="*/ 0 w 11882504"/>
                  <a:gd name="connsiteY16" fmla="*/ 423217 h 1549996"/>
                  <a:gd name="connsiteX17" fmla="*/ 0 w 11882504"/>
                  <a:gd name="connsiteY17" fmla="*/ 803460 h 1549996"/>
                  <a:gd name="connsiteX18" fmla="*/ 215113 w 11882504"/>
                  <a:gd name="connsiteY18" fmla="*/ 855866 h 1549996"/>
                  <a:gd name="connsiteX19" fmla="*/ 2931281 w 11882504"/>
                  <a:gd name="connsiteY19" fmla="*/ 1014484 h 1549996"/>
                  <a:gd name="connsiteX20" fmla="*/ 3525281 w 11882504"/>
                  <a:gd name="connsiteY20" fmla="*/ 916109 h 1549996"/>
                  <a:gd name="connsiteX21" fmla="*/ 5887570 w 11882504"/>
                  <a:gd name="connsiteY21" fmla="*/ 226659 h 1549996"/>
                  <a:gd name="connsiteX22" fmla="*/ 5990824 w 11882504"/>
                  <a:gd name="connsiteY22" fmla="*/ 209383 h 1549996"/>
                  <a:gd name="connsiteX23" fmla="*/ 6078094 w 11882504"/>
                  <a:gd name="connsiteY23" fmla="*/ 197784 h 1549996"/>
                  <a:gd name="connsiteX24" fmla="*/ 6164323 w 11882504"/>
                  <a:gd name="connsiteY24" fmla="*/ 189802 h 1549996"/>
                  <a:gd name="connsiteX25" fmla="*/ 6249461 w 11882504"/>
                  <a:gd name="connsiteY25" fmla="*/ 185701 h 1549996"/>
                  <a:gd name="connsiteX26" fmla="*/ 6347422 w 11882504"/>
                  <a:gd name="connsiteY26" fmla="*/ 185614 h 1549996"/>
                  <a:gd name="connsiteX27" fmla="*/ 6361268 w 11882504"/>
                  <a:gd name="connsiteY27" fmla="*/ 186361 h 1549996"/>
                  <a:gd name="connsiteX28" fmla="*/ 6388873 w 11882504"/>
                  <a:gd name="connsiteY28" fmla="*/ 187893 h 1549996"/>
                  <a:gd name="connsiteX29" fmla="*/ 6525338 w 11882504"/>
                  <a:gd name="connsiteY29" fmla="*/ 199940 h 1549996"/>
                  <a:gd name="connsiteX30" fmla="*/ 6632118 w 11882504"/>
                  <a:gd name="connsiteY30" fmla="*/ 218472 h 1549996"/>
                  <a:gd name="connsiteX31" fmla="*/ 6711023 w 11882504"/>
                  <a:gd name="connsiteY31" fmla="*/ 236212 h 1549996"/>
                  <a:gd name="connsiteX32" fmla="*/ 6814181 w 11882504"/>
                  <a:gd name="connsiteY32" fmla="*/ 265881 h 1549996"/>
                  <a:gd name="connsiteX33" fmla="*/ 7254802 w 11882504"/>
                  <a:gd name="connsiteY33" fmla="*/ 475321 h 1549996"/>
                  <a:gd name="connsiteX34" fmla="*/ 8066706 w 11882504"/>
                  <a:gd name="connsiteY34" fmla="*/ 929171 h 1549996"/>
                  <a:gd name="connsiteX35" fmla="*/ 8718806 w 11882504"/>
                  <a:gd name="connsiteY35" fmla="*/ 1254733 h 1549996"/>
                  <a:gd name="connsiteX36" fmla="*/ 9181384 w 11882504"/>
                  <a:gd name="connsiteY36" fmla="*/ 1469955 h 1549996"/>
                  <a:gd name="connsiteX37" fmla="*/ 9380184 w 11882504"/>
                  <a:gd name="connsiteY37" fmla="*/ 1549996 h 1549996"/>
                  <a:gd name="connsiteX38" fmla="*/ 9600057 w 11882504"/>
                  <a:gd name="connsiteY38" fmla="*/ 1549996 h 1549996"/>
                  <a:gd name="connsiteX39" fmla="*/ 9445788 w 11882504"/>
                  <a:gd name="connsiteY39" fmla="*/ 1494770 h 1549996"/>
                  <a:gd name="connsiteX40" fmla="*/ 8762853 w 11882504"/>
                  <a:gd name="connsiteY40" fmla="*/ 1171562 h 1549996"/>
                  <a:gd name="connsiteX41" fmla="*/ 7522569 w 11882504"/>
                  <a:gd name="connsiteY41" fmla="*/ 469745 h 1549996"/>
                  <a:gd name="connsiteX42" fmla="*/ 6925882 w 11882504"/>
                  <a:gd name="connsiteY42" fmla="*/ 129514 h 1549996"/>
                  <a:gd name="connsiteX43" fmla="*/ 6761261 w 11882504"/>
                  <a:gd name="connsiteY43" fmla="*/ 71774 h 1549996"/>
                  <a:gd name="connsiteX44" fmla="*/ 6648463 w 11882504"/>
                  <a:gd name="connsiteY44" fmla="*/ 42527 h 1549996"/>
                  <a:gd name="connsiteX45" fmla="*/ 6561973 w 11882504"/>
                  <a:gd name="connsiteY45" fmla="*/ 25204 h 1549996"/>
                  <a:gd name="connsiteX46" fmla="*/ 6473701 w 11882504"/>
                  <a:gd name="connsiteY46" fmla="*/ 12610 h 1549996"/>
                  <a:gd name="connsiteX47" fmla="*/ 6383963 w 11882504"/>
                  <a:gd name="connsiteY47" fmla="*/ 4380 h 1549996"/>
                  <a:gd name="connsiteX48" fmla="*/ 6262119 w 11882504"/>
                  <a:gd name="connsiteY48" fmla="*/ 0 h 1549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1882504" h="1549996">
                    <a:moveTo>
                      <a:pt x="10736396" y="523837"/>
                    </a:moveTo>
                    <a:cubicBezTo>
                      <a:pt x="10884735" y="647393"/>
                      <a:pt x="11035002" y="768408"/>
                      <a:pt x="11180905" y="887339"/>
                    </a:cubicBezTo>
                    <a:cubicBezTo>
                      <a:pt x="11382278" y="1053017"/>
                      <a:pt x="11581268" y="1215510"/>
                      <a:pt x="11721081" y="1374512"/>
                    </a:cubicBezTo>
                    <a:cubicBezTo>
                      <a:pt x="11775110" y="1435038"/>
                      <a:pt x="11815777" y="1492811"/>
                      <a:pt x="11839241" y="1546043"/>
                    </a:cubicBezTo>
                    <a:lnTo>
                      <a:pt x="11840372" y="1549996"/>
                    </a:lnTo>
                    <a:lnTo>
                      <a:pt x="11882504" y="1549996"/>
                    </a:lnTo>
                    <a:lnTo>
                      <a:pt x="11856343" y="1503199"/>
                    </a:lnTo>
                    <a:cubicBezTo>
                      <a:pt x="11729009" y="1306141"/>
                      <a:pt x="11418925" y="1076095"/>
                      <a:pt x="11189725" y="886012"/>
                    </a:cubicBezTo>
                    <a:cubicBezTo>
                      <a:pt x="11040336" y="767488"/>
                      <a:pt x="10886760" y="646667"/>
                      <a:pt x="10736396" y="523837"/>
                    </a:cubicBezTo>
                    <a:close/>
                    <a:moveTo>
                      <a:pt x="6262119" y="0"/>
                    </a:moveTo>
                    <a:cubicBezTo>
                      <a:pt x="6241394" y="32"/>
                      <a:pt x="6191280" y="1702"/>
                      <a:pt x="6169289" y="1779"/>
                    </a:cubicBezTo>
                    <a:cubicBezTo>
                      <a:pt x="6150096" y="3224"/>
                      <a:pt x="6093912" y="6291"/>
                      <a:pt x="6075447" y="7895"/>
                    </a:cubicBezTo>
                    <a:cubicBezTo>
                      <a:pt x="6052668" y="9493"/>
                      <a:pt x="6005095" y="16043"/>
                      <a:pt x="5980638" y="17941"/>
                    </a:cubicBezTo>
                    <a:cubicBezTo>
                      <a:pt x="5731100" y="49212"/>
                      <a:pt x="5466319" y="117910"/>
                      <a:pt x="5198593" y="198027"/>
                    </a:cubicBezTo>
                    <a:cubicBezTo>
                      <a:pt x="4590669" y="380721"/>
                      <a:pt x="3921584" y="618370"/>
                      <a:pt x="3162434" y="721672"/>
                    </a:cubicBezTo>
                    <a:cubicBezTo>
                      <a:pt x="2260659" y="847653"/>
                      <a:pt x="1285582" y="769808"/>
                      <a:pt x="361554" y="527870"/>
                    </a:cubicBezTo>
                    <a:lnTo>
                      <a:pt x="0" y="423217"/>
                    </a:lnTo>
                    <a:lnTo>
                      <a:pt x="0" y="803460"/>
                    </a:lnTo>
                    <a:lnTo>
                      <a:pt x="215113" y="855866"/>
                    </a:lnTo>
                    <a:cubicBezTo>
                      <a:pt x="1127946" y="1057728"/>
                      <a:pt x="2070079" y="1122595"/>
                      <a:pt x="2931281" y="1014484"/>
                    </a:cubicBezTo>
                    <a:cubicBezTo>
                      <a:pt x="3134708" y="990083"/>
                      <a:pt x="3333927" y="956565"/>
                      <a:pt x="3525281" y="916109"/>
                    </a:cubicBezTo>
                    <a:cubicBezTo>
                      <a:pt x="4440912" y="729280"/>
                      <a:pt x="5181069" y="369936"/>
                      <a:pt x="5887570" y="226659"/>
                    </a:cubicBezTo>
                    <a:cubicBezTo>
                      <a:pt x="5921709" y="221447"/>
                      <a:pt x="5957391" y="214032"/>
                      <a:pt x="5990824" y="209383"/>
                    </a:cubicBezTo>
                    <a:cubicBezTo>
                      <a:pt x="6014403" y="206553"/>
                      <a:pt x="6054266" y="200368"/>
                      <a:pt x="6078094" y="197784"/>
                    </a:cubicBezTo>
                    <a:cubicBezTo>
                      <a:pt x="6094333" y="196398"/>
                      <a:pt x="6148767" y="191755"/>
                      <a:pt x="6164323" y="189802"/>
                    </a:cubicBezTo>
                    <a:cubicBezTo>
                      <a:pt x="6184995" y="189110"/>
                      <a:pt x="6228968" y="186325"/>
                      <a:pt x="6249461" y="185701"/>
                    </a:cubicBezTo>
                    <a:cubicBezTo>
                      <a:pt x="6275440" y="184927"/>
                      <a:pt x="6321723" y="185794"/>
                      <a:pt x="6347422" y="185614"/>
                    </a:cubicBezTo>
                    <a:lnTo>
                      <a:pt x="6361268" y="186361"/>
                    </a:lnTo>
                    <a:lnTo>
                      <a:pt x="6388873" y="187893"/>
                    </a:lnTo>
                    <a:cubicBezTo>
                      <a:pt x="6431183" y="188963"/>
                      <a:pt x="6483961" y="195635"/>
                      <a:pt x="6525338" y="199940"/>
                    </a:cubicBezTo>
                    <a:cubicBezTo>
                      <a:pt x="6555933" y="205544"/>
                      <a:pt x="6602073" y="211391"/>
                      <a:pt x="6632118" y="218472"/>
                    </a:cubicBezTo>
                    <a:cubicBezTo>
                      <a:pt x="6657852" y="224765"/>
                      <a:pt x="6685760" y="229543"/>
                      <a:pt x="6711023" y="236212"/>
                    </a:cubicBezTo>
                    <a:cubicBezTo>
                      <a:pt x="6741479" y="245377"/>
                      <a:pt x="6784741" y="255642"/>
                      <a:pt x="6814181" y="265881"/>
                    </a:cubicBezTo>
                    <a:cubicBezTo>
                      <a:pt x="6967499" y="315121"/>
                      <a:pt x="7112450" y="395261"/>
                      <a:pt x="7254802" y="475321"/>
                    </a:cubicBezTo>
                    <a:cubicBezTo>
                      <a:pt x="7513113" y="623550"/>
                      <a:pt x="7785896" y="786771"/>
                      <a:pt x="8066706" y="929171"/>
                    </a:cubicBezTo>
                    <a:cubicBezTo>
                      <a:pt x="8275120" y="1036859"/>
                      <a:pt x="8498541" y="1147191"/>
                      <a:pt x="8718806" y="1254733"/>
                    </a:cubicBezTo>
                    <a:cubicBezTo>
                      <a:pt x="8868808" y="1327234"/>
                      <a:pt x="9022403" y="1401396"/>
                      <a:pt x="9181384" y="1469955"/>
                    </a:cubicBezTo>
                    <a:lnTo>
                      <a:pt x="9380184" y="1549996"/>
                    </a:lnTo>
                    <a:lnTo>
                      <a:pt x="9600057" y="1549996"/>
                    </a:lnTo>
                    <a:lnTo>
                      <a:pt x="9445788" y="1494770"/>
                    </a:lnTo>
                    <a:cubicBezTo>
                      <a:pt x="9206751" y="1399758"/>
                      <a:pt x="8981601" y="1284278"/>
                      <a:pt x="8762853" y="1171562"/>
                    </a:cubicBezTo>
                    <a:cubicBezTo>
                      <a:pt x="8324326" y="944106"/>
                      <a:pt x="7903623" y="715635"/>
                      <a:pt x="7522569" y="469745"/>
                    </a:cubicBezTo>
                    <a:cubicBezTo>
                      <a:pt x="7324332" y="346316"/>
                      <a:pt x="7135637" y="217526"/>
                      <a:pt x="6925882" y="129514"/>
                    </a:cubicBezTo>
                    <a:cubicBezTo>
                      <a:pt x="6874394" y="106696"/>
                      <a:pt x="6815072" y="89802"/>
                      <a:pt x="6761261" y="71774"/>
                    </a:cubicBezTo>
                    <a:cubicBezTo>
                      <a:pt x="6724584" y="61672"/>
                      <a:pt x="6686011" y="50929"/>
                      <a:pt x="6648463" y="42527"/>
                    </a:cubicBezTo>
                    <a:cubicBezTo>
                      <a:pt x="6630265" y="39202"/>
                      <a:pt x="6579325" y="28462"/>
                      <a:pt x="6561973" y="25204"/>
                    </a:cubicBezTo>
                    <a:cubicBezTo>
                      <a:pt x="6542398" y="22162"/>
                      <a:pt x="6494212" y="15683"/>
                      <a:pt x="6473701" y="12610"/>
                    </a:cubicBezTo>
                    <a:cubicBezTo>
                      <a:pt x="6446143" y="9111"/>
                      <a:pt x="6412058" y="6893"/>
                      <a:pt x="6383963" y="4380"/>
                    </a:cubicBezTo>
                    <a:cubicBezTo>
                      <a:pt x="6349191" y="1594"/>
                      <a:pt x="6297555" y="434"/>
                      <a:pt x="62621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6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D177D781-473B-F3BF-B40B-21AE0DC78B21}"/>
                  </a:ext>
                </a:extLst>
              </p:cNvPr>
              <p:cNvSpPr/>
              <p:nvPr userDrawn="1"/>
            </p:nvSpPr>
            <p:spPr>
              <a:xfrm flipH="1">
                <a:off x="131878" y="5678940"/>
                <a:ext cx="12060119" cy="1179061"/>
              </a:xfrm>
              <a:custGeom>
                <a:avLst/>
                <a:gdLst>
                  <a:gd name="connsiteX0" fmla="*/ 10991124 w 12060119"/>
                  <a:gd name="connsiteY0" fmla="*/ 296435 h 1179061"/>
                  <a:gd name="connsiteX1" fmla="*/ 11220383 w 12060119"/>
                  <a:gd name="connsiteY1" fmla="*/ 478309 h 1179061"/>
                  <a:gd name="connsiteX2" fmla="*/ 11858968 w 12060119"/>
                  <a:gd name="connsiteY2" fmla="*/ 1002772 h 1179061"/>
                  <a:gd name="connsiteX3" fmla="*/ 12018853 w 12060119"/>
                  <a:gd name="connsiteY3" fmla="*/ 1168863 h 1179061"/>
                  <a:gd name="connsiteX4" fmla="*/ 12026267 w 12060119"/>
                  <a:gd name="connsiteY4" fmla="*/ 1179061 h 1179061"/>
                  <a:gd name="connsiteX5" fmla="*/ 12060119 w 12060119"/>
                  <a:gd name="connsiteY5" fmla="*/ 1179061 h 1179061"/>
                  <a:gd name="connsiteX6" fmla="*/ 12031347 w 12060119"/>
                  <a:gd name="connsiteY6" fmla="*/ 1143818 h 1179061"/>
                  <a:gd name="connsiteX7" fmla="*/ 11805925 w 12060119"/>
                  <a:gd name="connsiteY7" fmla="*/ 934031 h 1179061"/>
                  <a:gd name="connsiteX8" fmla="*/ 11037762 w 12060119"/>
                  <a:gd name="connsiteY8" fmla="*/ 333006 h 1179061"/>
                  <a:gd name="connsiteX9" fmla="*/ 10991124 w 12060119"/>
                  <a:gd name="connsiteY9" fmla="*/ 296435 h 1179061"/>
                  <a:gd name="connsiteX10" fmla="*/ 6295051 w 12060119"/>
                  <a:gd name="connsiteY10" fmla="*/ 0 h 1179061"/>
                  <a:gd name="connsiteX11" fmla="*/ 6196342 w 12060119"/>
                  <a:gd name="connsiteY11" fmla="*/ 1836 h 1179061"/>
                  <a:gd name="connsiteX12" fmla="*/ 6096568 w 12060119"/>
                  <a:gd name="connsiteY12" fmla="*/ 8271 h 1179061"/>
                  <a:gd name="connsiteX13" fmla="*/ 5928813 w 12060119"/>
                  <a:gd name="connsiteY13" fmla="*/ 28872 h 1179061"/>
                  <a:gd name="connsiteX14" fmla="*/ 5246106 w 12060119"/>
                  <a:gd name="connsiteY14" fmla="*/ 199859 h 1179061"/>
                  <a:gd name="connsiteX15" fmla="*/ 4968494 w 12060119"/>
                  <a:gd name="connsiteY15" fmla="*/ 293070 h 1179061"/>
                  <a:gd name="connsiteX16" fmla="*/ 3801433 w 12060119"/>
                  <a:gd name="connsiteY16" fmla="*/ 683143 h 1179061"/>
                  <a:gd name="connsiteX17" fmla="*/ 863442 w 12060119"/>
                  <a:gd name="connsiteY17" fmla="*/ 848254 h 1179061"/>
                  <a:gd name="connsiteX18" fmla="*/ 42233 w 12060119"/>
                  <a:gd name="connsiteY18" fmla="*/ 690584 h 1179061"/>
                  <a:gd name="connsiteX19" fmla="*/ 1 w 12060119"/>
                  <a:gd name="connsiteY19" fmla="*/ 679765 h 1179061"/>
                  <a:gd name="connsiteX20" fmla="*/ 0 w 12060119"/>
                  <a:gd name="connsiteY20" fmla="*/ 1029861 h 1179061"/>
                  <a:gd name="connsiteX21" fmla="*/ 121848 w 12060119"/>
                  <a:gd name="connsiteY21" fmla="*/ 1055414 h 1179061"/>
                  <a:gd name="connsiteX22" fmla="*/ 626594 w 12060119"/>
                  <a:gd name="connsiteY22" fmla="*/ 1134812 h 1179061"/>
                  <a:gd name="connsiteX23" fmla="*/ 1029752 w 12060119"/>
                  <a:gd name="connsiteY23" fmla="*/ 1179061 h 1179061"/>
                  <a:gd name="connsiteX24" fmla="*/ 2488203 w 12060119"/>
                  <a:gd name="connsiteY24" fmla="*/ 1179061 h 1179061"/>
                  <a:gd name="connsiteX25" fmla="*/ 2766889 w 12060119"/>
                  <a:gd name="connsiteY25" fmla="*/ 1151403 h 1179061"/>
                  <a:gd name="connsiteX26" fmla="*/ 3901038 w 12060119"/>
                  <a:gd name="connsiteY26" fmla="*/ 903903 h 1179061"/>
                  <a:gd name="connsiteX27" fmla="*/ 5058224 w 12060119"/>
                  <a:gd name="connsiteY27" fmla="*/ 485622 h 1179061"/>
                  <a:gd name="connsiteX28" fmla="*/ 5322248 w 12060119"/>
                  <a:gd name="connsiteY28" fmla="*/ 389712 h 1179061"/>
                  <a:gd name="connsiteX29" fmla="*/ 6017515 w 12060119"/>
                  <a:gd name="connsiteY29" fmla="*/ 203823 h 1179061"/>
                  <a:gd name="connsiteX30" fmla="*/ 6109087 w 12060119"/>
                  <a:gd name="connsiteY30" fmla="*/ 191944 h 1179061"/>
                  <a:gd name="connsiteX31" fmla="*/ 6200010 w 12060119"/>
                  <a:gd name="connsiteY31" fmla="*/ 183630 h 1179061"/>
                  <a:gd name="connsiteX32" fmla="*/ 6290181 w 12060119"/>
                  <a:gd name="connsiteY32" fmla="*/ 179405 h 1179061"/>
                  <a:gd name="connsiteX33" fmla="*/ 6379425 w 12060119"/>
                  <a:gd name="connsiteY33" fmla="*/ 179339 h 1179061"/>
                  <a:gd name="connsiteX34" fmla="*/ 6467835 w 12060119"/>
                  <a:gd name="connsiteY34" fmla="*/ 183543 h 1179061"/>
                  <a:gd name="connsiteX35" fmla="*/ 6584041 w 12060119"/>
                  <a:gd name="connsiteY35" fmla="*/ 196029 h 1179061"/>
                  <a:gd name="connsiteX36" fmla="*/ 6670240 w 12060119"/>
                  <a:gd name="connsiteY36" fmla="*/ 209612 h 1179061"/>
                  <a:gd name="connsiteX37" fmla="*/ 7430826 w 12060119"/>
                  <a:gd name="connsiteY37" fmla="*/ 509409 h 1179061"/>
                  <a:gd name="connsiteX38" fmla="*/ 8819185 w 12060119"/>
                  <a:gd name="connsiteY38" fmla="*/ 1130475 h 1179061"/>
                  <a:gd name="connsiteX39" fmla="*/ 8942452 w 12060119"/>
                  <a:gd name="connsiteY39" fmla="*/ 1179061 h 1179061"/>
                  <a:gd name="connsiteX40" fmla="*/ 9180058 w 12060119"/>
                  <a:gd name="connsiteY40" fmla="*/ 1179061 h 1179061"/>
                  <a:gd name="connsiteX41" fmla="*/ 9128804 w 12060119"/>
                  <a:gd name="connsiteY41" fmla="*/ 1158767 h 1179061"/>
                  <a:gd name="connsiteX42" fmla="*/ 8857074 w 12060119"/>
                  <a:gd name="connsiteY42" fmla="*/ 1044052 h 1179061"/>
                  <a:gd name="connsiteX43" fmla="*/ 7932312 w 12060119"/>
                  <a:gd name="connsiteY43" fmla="*/ 616858 h 1179061"/>
                  <a:gd name="connsiteX44" fmla="*/ 7284560 w 12060119"/>
                  <a:gd name="connsiteY44" fmla="*/ 273006 h 1179061"/>
                  <a:gd name="connsiteX45" fmla="*/ 6708120 w 12060119"/>
                  <a:gd name="connsiteY45" fmla="*/ 45468 h 1179061"/>
                  <a:gd name="connsiteX46" fmla="*/ 6615302 w 12060119"/>
                  <a:gd name="connsiteY46" fmla="*/ 27590 h 1179061"/>
                  <a:gd name="connsiteX47" fmla="*/ 6489166 w 12060119"/>
                  <a:gd name="connsiteY47" fmla="*/ 10225 h 1179061"/>
                  <a:gd name="connsiteX48" fmla="*/ 6392788 w 12060119"/>
                  <a:gd name="connsiteY48" fmla="*/ 2731 h 1179061"/>
                  <a:gd name="connsiteX49" fmla="*/ 6295051 w 12060119"/>
                  <a:gd name="connsiteY49" fmla="*/ 0 h 1179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2060119" h="1179061">
                    <a:moveTo>
                      <a:pt x="10991124" y="296435"/>
                    </a:moveTo>
                    <a:cubicBezTo>
                      <a:pt x="11065097" y="356143"/>
                      <a:pt x="11146461" y="419898"/>
                      <a:pt x="11220383" y="478309"/>
                    </a:cubicBezTo>
                    <a:cubicBezTo>
                      <a:pt x="11447650" y="657729"/>
                      <a:pt x="11674982" y="831709"/>
                      <a:pt x="11858968" y="1002772"/>
                    </a:cubicBezTo>
                    <a:cubicBezTo>
                      <a:pt x="11916818" y="1056216"/>
                      <a:pt x="11972653" y="1112555"/>
                      <a:pt x="12018853" y="1168863"/>
                    </a:cubicBezTo>
                    <a:lnTo>
                      <a:pt x="12026267" y="1179061"/>
                    </a:lnTo>
                    <a:lnTo>
                      <a:pt x="12060119" y="1179061"/>
                    </a:lnTo>
                    <a:lnTo>
                      <a:pt x="12031347" y="1143818"/>
                    </a:lnTo>
                    <a:cubicBezTo>
                      <a:pt x="11965886" y="1072783"/>
                      <a:pt x="11886666" y="1001414"/>
                      <a:pt x="11805925" y="934031"/>
                    </a:cubicBezTo>
                    <a:cubicBezTo>
                      <a:pt x="11574147" y="738980"/>
                      <a:pt x="11302246" y="540069"/>
                      <a:pt x="11037762" y="333006"/>
                    </a:cubicBezTo>
                    <a:cubicBezTo>
                      <a:pt x="11022139" y="320928"/>
                      <a:pt x="11006575" y="308725"/>
                      <a:pt x="10991124" y="296435"/>
                    </a:cubicBezTo>
                    <a:close/>
                    <a:moveTo>
                      <a:pt x="6295051" y="0"/>
                    </a:moveTo>
                    <a:cubicBezTo>
                      <a:pt x="6263415" y="1136"/>
                      <a:pt x="6227919" y="676"/>
                      <a:pt x="6196342" y="1836"/>
                    </a:cubicBezTo>
                    <a:cubicBezTo>
                      <a:pt x="6174276" y="3160"/>
                      <a:pt x="6117875" y="6848"/>
                      <a:pt x="6096568" y="8271"/>
                    </a:cubicBezTo>
                    <a:cubicBezTo>
                      <a:pt x="6044632" y="13517"/>
                      <a:pt x="5982039" y="20256"/>
                      <a:pt x="5928813" y="28872"/>
                    </a:cubicBezTo>
                    <a:cubicBezTo>
                      <a:pt x="5706731" y="62605"/>
                      <a:pt x="5478263" y="125358"/>
                      <a:pt x="5246106" y="199859"/>
                    </a:cubicBezTo>
                    <a:cubicBezTo>
                      <a:pt x="5158818" y="227702"/>
                      <a:pt x="5057726" y="262338"/>
                      <a:pt x="4968494" y="293070"/>
                    </a:cubicBezTo>
                    <a:cubicBezTo>
                      <a:pt x="4600934" y="421189"/>
                      <a:pt x="4217822" y="564962"/>
                      <a:pt x="3801433" y="683143"/>
                    </a:cubicBezTo>
                    <a:cubicBezTo>
                      <a:pt x="2942665" y="938374"/>
                      <a:pt x="1901341" y="1002194"/>
                      <a:pt x="863442" y="848254"/>
                    </a:cubicBezTo>
                    <a:cubicBezTo>
                      <a:pt x="588233" y="808872"/>
                      <a:pt x="313581" y="755796"/>
                      <a:pt x="42233" y="690584"/>
                    </a:cubicBezTo>
                    <a:lnTo>
                      <a:pt x="1" y="679765"/>
                    </a:lnTo>
                    <a:lnTo>
                      <a:pt x="0" y="1029861"/>
                    </a:lnTo>
                    <a:lnTo>
                      <a:pt x="121848" y="1055414"/>
                    </a:lnTo>
                    <a:cubicBezTo>
                      <a:pt x="289802" y="1086281"/>
                      <a:pt x="458214" y="1112835"/>
                      <a:pt x="626594" y="1134812"/>
                    </a:cubicBezTo>
                    <a:lnTo>
                      <a:pt x="1029752" y="1179061"/>
                    </a:lnTo>
                    <a:lnTo>
                      <a:pt x="2488203" y="1179061"/>
                    </a:lnTo>
                    <a:lnTo>
                      <a:pt x="2766889" y="1151403"/>
                    </a:lnTo>
                    <a:cubicBezTo>
                      <a:pt x="3170824" y="1099993"/>
                      <a:pt x="3553153" y="1016838"/>
                      <a:pt x="3901038" y="903903"/>
                    </a:cubicBezTo>
                    <a:cubicBezTo>
                      <a:pt x="4318102" y="774786"/>
                      <a:pt x="4696705" y="621912"/>
                      <a:pt x="5058224" y="485622"/>
                    </a:cubicBezTo>
                    <a:cubicBezTo>
                      <a:pt x="5142685" y="453985"/>
                      <a:pt x="5239311" y="418570"/>
                      <a:pt x="5322248" y="389712"/>
                    </a:cubicBezTo>
                    <a:cubicBezTo>
                      <a:pt x="5557215" y="307356"/>
                      <a:pt x="5789501" y="239437"/>
                      <a:pt x="6017515" y="203823"/>
                    </a:cubicBezTo>
                    <a:cubicBezTo>
                      <a:pt x="6046785" y="199938"/>
                      <a:pt x="6079945" y="196025"/>
                      <a:pt x="6109087" y="191944"/>
                    </a:cubicBezTo>
                    <a:cubicBezTo>
                      <a:pt x="6128734" y="189692"/>
                      <a:pt x="6180363" y="185881"/>
                      <a:pt x="6200010" y="183630"/>
                    </a:cubicBezTo>
                    <a:cubicBezTo>
                      <a:pt x="6220614" y="182766"/>
                      <a:pt x="6270526" y="179808"/>
                      <a:pt x="6290181" y="179405"/>
                    </a:cubicBezTo>
                    <a:cubicBezTo>
                      <a:pt x="6309838" y="179002"/>
                      <a:pt x="6359707" y="179717"/>
                      <a:pt x="6379425" y="179339"/>
                    </a:cubicBezTo>
                    <a:cubicBezTo>
                      <a:pt x="6407844" y="180071"/>
                      <a:pt x="6439448" y="182897"/>
                      <a:pt x="6467835" y="183543"/>
                    </a:cubicBezTo>
                    <a:cubicBezTo>
                      <a:pt x="6501574" y="186968"/>
                      <a:pt x="6550805" y="190754"/>
                      <a:pt x="6584041" y="196029"/>
                    </a:cubicBezTo>
                    <a:cubicBezTo>
                      <a:pt x="6610543" y="200369"/>
                      <a:pt x="6644266" y="204142"/>
                      <a:pt x="6670240" y="209612"/>
                    </a:cubicBezTo>
                    <a:cubicBezTo>
                      <a:pt x="6941595" y="256692"/>
                      <a:pt x="7183278" y="388902"/>
                      <a:pt x="7430826" y="509409"/>
                    </a:cubicBezTo>
                    <a:cubicBezTo>
                      <a:pt x="7863975" y="730244"/>
                      <a:pt x="8333306" y="936987"/>
                      <a:pt x="8819185" y="1130475"/>
                    </a:cubicBezTo>
                    <a:lnTo>
                      <a:pt x="8942452" y="1179061"/>
                    </a:lnTo>
                    <a:lnTo>
                      <a:pt x="9180058" y="1179061"/>
                    </a:lnTo>
                    <a:lnTo>
                      <a:pt x="9128804" y="1158767"/>
                    </a:lnTo>
                    <a:cubicBezTo>
                      <a:pt x="9037067" y="1120870"/>
                      <a:pt x="8946556" y="1082271"/>
                      <a:pt x="8857074" y="1044052"/>
                    </a:cubicBezTo>
                    <a:cubicBezTo>
                      <a:pt x="8541654" y="907095"/>
                      <a:pt x="8222621" y="765522"/>
                      <a:pt x="7932312" y="616858"/>
                    </a:cubicBezTo>
                    <a:cubicBezTo>
                      <a:pt x="7710724" y="504655"/>
                      <a:pt x="7497347" y="385408"/>
                      <a:pt x="7284560" y="273006"/>
                    </a:cubicBezTo>
                    <a:cubicBezTo>
                      <a:pt x="7101276" y="177254"/>
                      <a:pt x="6913303" y="87588"/>
                      <a:pt x="6708120" y="45468"/>
                    </a:cubicBezTo>
                    <a:cubicBezTo>
                      <a:pt x="6680136" y="38670"/>
                      <a:pt x="6643933" y="33165"/>
                      <a:pt x="6615302" y="27590"/>
                    </a:cubicBezTo>
                    <a:cubicBezTo>
                      <a:pt x="6579268" y="20948"/>
                      <a:pt x="6525899" y="14601"/>
                      <a:pt x="6489166" y="10225"/>
                    </a:cubicBezTo>
                    <a:cubicBezTo>
                      <a:pt x="6458113" y="8406"/>
                      <a:pt x="6423804" y="4322"/>
                      <a:pt x="6392788" y="2731"/>
                    </a:cubicBezTo>
                    <a:cubicBezTo>
                      <a:pt x="6370981" y="2104"/>
                      <a:pt x="6316129" y="468"/>
                      <a:pt x="6295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1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28C874C-3F19-7FA9-C743-2B95848C07B3}"/>
                </a:ext>
              </a:extLst>
            </p:cNvPr>
            <p:cNvGrpSpPr/>
            <p:nvPr/>
          </p:nvGrpSpPr>
          <p:grpSpPr>
            <a:xfrm>
              <a:off x="660400" y="1278618"/>
              <a:ext cx="11213921" cy="4881887"/>
              <a:chOff x="660400" y="1278618"/>
              <a:chExt cx="11213921" cy="4881887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2A38C762-5153-4566-CD3B-779D1843E18F}"/>
                  </a:ext>
                </a:extLst>
              </p:cNvPr>
              <p:cNvGrpSpPr/>
              <p:nvPr/>
            </p:nvGrpSpPr>
            <p:grpSpPr>
              <a:xfrm>
                <a:off x="660400" y="1278618"/>
                <a:ext cx="4975717" cy="4881887"/>
                <a:chOff x="660400" y="1278618"/>
                <a:chExt cx="4975717" cy="4881887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D9BB5E31-3D75-27F1-5F1E-6DD6AC9DD0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008793" y="5306701"/>
                  <a:ext cx="3627324" cy="52322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b" anchorCtr="0">
                  <a:normAutofit/>
                </a:bodyPr>
                <a:lstStyle/>
                <a:p>
                  <a:r>
                    <a:rPr lang="zh-CN" altLang="en-US" sz="2000" b="1" dirty="0"/>
                    <a:t>社交媒体推广</a:t>
                  </a:r>
                  <a:endParaRPr lang="zh-CN" altLang="en-US" sz="2000" b="1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7C423989-6E70-FD36-2C16-460C733F16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400" y="1278618"/>
                  <a:ext cx="3627325" cy="3113271"/>
                </a:xfrm>
                <a:prstGeom prst="rect">
                  <a:avLst/>
                </a:prstGeom>
              </p:spPr>
              <p:txBody>
                <a:bodyPr wrap="square" lIns="91440" tIns="45720" rIns="91440" bIns="45720">
                  <a:no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/>
                    <a:t>微信</a:t>
                  </a:r>
                  <a:r>
                    <a:rPr lang="en-US" altLang="zh-CN" sz="1600" dirty="0"/>
                    <a:t>/</a:t>
                  </a:r>
                  <a:r>
                    <a:rPr lang="zh-CN" altLang="en-US" sz="1600" dirty="0"/>
                    <a:t>微信朋友圈：推送精彩内容和活动信息，建立公众号和社群。 </a:t>
                  </a:r>
                  <a:endParaRPr lang="en-US" altLang="zh-CN" sz="1600" dirty="0"/>
                </a:p>
                <a:p>
                  <a:pPr>
                    <a:lnSpc>
                      <a:spcPct val="150000"/>
                    </a:lnSpc>
                  </a:pPr>
                  <a:endParaRPr lang="en-US" altLang="zh-CN" sz="1600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/>
                    <a:t>微博：发布最新资讯、互动话题，利用热门话题提高曝光率。</a:t>
                  </a:r>
                  <a:endParaRPr lang="en-US" altLang="zh-CN" sz="1600" dirty="0"/>
                </a:p>
                <a:p>
                  <a:pPr>
                    <a:lnSpc>
                      <a:spcPct val="150000"/>
                    </a:lnSpc>
                  </a:pPr>
                  <a:endParaRPr lang="en-US" altLang="zh-CN" sz="1600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/>
                    <a:t>抖音</a:t>
                  </a:r>
                  <a:r>
                    <a:rPr lang="en-US" altLang="zh-CN" sz="1600" dirty="0"/>
                    <a:t>/</a:t>
                  </a:r>
                  <a:r>
                    <a:rPr lang="zh-CN" altLang="en-US" sz="1600" dirty="0"/>
                    <a:t>快手</a:t>
                  </a:r>
                  <a:r>
                    <a:rPr lang="en-US" altLang="zh-CN" sz="1600" dirty="0"/>
                    <a:t>/</a:t>
                  </a:r>
                  <a:r>
                    <a:rPr lang="zh-CN" altLang="en-US" sz="1600" dirty="0"/>
                    <a:t>小红书：制作短视频，如教学片段、比赛精彩瞬间，吸引年轻用户。 </a:t>
                  </a:r>
                  <a:endParaRPr lang="zh-CN" altLang="en-US"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17F8756D-FF09-6AC3-8517-B55CC7E7C2FC}"/>
                    </a:ext>
                  </a:extLst>
                </p:cNvPr>
                <p:cNvSpPr/>
                <p:nvPr/>
              </p:nvSpPr>
              <p:spPr>
                <a:xfrm>
                  <a:off x="1045663" y="5197375"/>
                  <a:ext cx="963130" cy="9631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01</a:t>
                  </a:r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EE1F1EA0-337C-61C1-10D7-1AC2C408BAF7}"/>
                  </a:ext>
                </a:extLst>
              </p:cNvPr>
              <p:cNvGrpSpPr/>
              <p:nvPr/>
            </p:nvGrpSpPr>
            <p:grpSpPr>
              <a:xfrm>
                <a:off x="4506746" y="1893194"/>
                <a:ext cx="5301560" cy="2596285"/>
                <a:chOff x="4506746" y="1893194"/>
                <a:chExt cx="5301560" cy="2596285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5ECA8861-EDE3-A230-1582-71BE64D1EB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887014" y="3667916"/>
                  <a:ext cx="3921292" cy="523220"/>
                </a:xfrm>
                <a:prstGeom prst="rect">
                  <a:avLst/>
                </a:prstGeom>
              </p:spPr>
              <p:txBody>
                <a:bodyPr wrap="square" anchor="b" anchorCtr="0">
                  <a:normAutofit/>
                </a:bodyPr>
                <a:lstStyle/>
                <a:p>
                  <a:r>
                    <a:rPr lang="zh-CN" altLang="en-US" sz="2000" b="1" dirty="0">
                      <a:cs typeface="+mn-ea"/>
                      <a:sym typeface="+mn-lt"/>
                    </a:rPr>
                    <a:t>内容营销</a:t>
                  </a: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028D045B-7C50-DFA0-6688-B16ABA8F7CE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06746" y="1893194"/>
                  <a:ext cx="3921293" cy="2043288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/>
                    <a:t>博客和专栏：撰写专业的排球技巧文章和赛事分析，提升平台的 权威性。</a:t>
                  </a:r>
                  <a:endParaRPr lang="zh-CN" altLang="en-US"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31061BC3-689F-084B-257E-724DCECB290A}"/>
                    </a:ext>
                  </a:extLst>
                </p:cNvPr>
                <p:cNvSpPr/>
                <p:nvPr/>
              </p:nvSpPr>
              <p:spPr>
                <a:xfrm>
                  <a:off x="4836708" y="3526349"/>
                  <a:ext cx="963130" cy="9631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02</a:t>
                  </a:r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28243B0E-7C86-C0F0-24D2-CC7B9AE6936D}"/>
                  </a:ext>
                </a:extLst>
              </p:cNvPr>
              <p:cNvGrpSpPr/>
              <p:nvPr/>
            </p:nvGrpSpPr>
            <p:grpSpPr>
              <a:xfrm>
                <a:off x="8437565" y="2504941"/>
                <a:ext cx="3436756" cy="2503043"/>
                <a:chOff x="8437565" y="2504941"/>
                <a:chExt cx="3436756" cy="2503043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FF1A7D0B-85F5-32C7-B047-8CE5B1ABEE6B}"/>
                    </a:ext>
                  </a:extLst>
                </p:cNvPr>
                <p:cNvSpPr/>
                <p:nvPr/>
              </p:nvSpPr>
              <p:spPr>
                <a:xfrm>
                  <a:off x="9808306" y="4170460"/>
                  <a:ext cx="1956545" cy="523220"/>
                </a:xfrm>
                <a:prstGeom prst="rect">
                  <a:avLst/>
                </a:prstGeom>
              </p:spPr>
              <p:txBody>
                <a:bodyPr wrap="square" anchor="b" anchorCtr="0">
                  <a:normAutofit/>
                </a:bodyPr>
                <a:lstStyle/>
                <a:p>
                  <a:r>
                    <a:rPr lang="zh-CN" altLang="en-US" sz="2000" b="1" dirty="0">
                      <a:cs typeface="+mn-ea"/>
                      <a:sym typeface="+mn-lt"/>
                    </a:rPr>
                    <a:t>“名人“营销</a:t>
                  </a:r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1276E31-DE02-E00D-FAFC-84A860BC2399}"/>
                    </a:ext>
                  </a:extLst>
                </p:cNvPr>
                <p:cNvSpPr/>
                <p:nvPr/>
              </p:nvSpPr>
              <p:spPr>
                <a:xfrm>
                  <a:off x="8437565" y="2504941"/>
                  <a:ext cx="3436756" cy="1527831"/>
                </a:xfrm>
                <a:prstGeom prst="rect">
                  <a:avLst/>
                </a:prstGeom>
              </p:spPr>
              <p:txBody>
                <a:bodyPr wrap="square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600" dirty="0"/>
                    <a:t>寻求与知名人士合作的机会：与知名排球运动员、教练或网红合作，进行直播或内容共创。</a:t>
                  </a:r>
                  <a:endParaRPr lang="zh-CN" altLang="en-US" sz="160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D7899758-7B02-3976-DE21-9E008DEC6B97}"/>
                    </a:ext>
                  </a:extLst>
                </p:cNvPr>
                <p:cNvSpPr/>
                <p:nvPr/>
              </p:nvSpPr>
              <p:spPr>
                <a:xfrm>
                  <a:off x="8845176" y="4044854"/>
                  <a:ext cx="963130" cy="9631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75000">
                      <a:schemeClr val="accent1"/>
                    </a:gs>
                  </a:gsLst>
                  <a:lin ang="2700000" scaled="1"/>
                  <a:tileRect/>
                </a:gradFill>
                <a:ln w="12700">
                  <a:noFill/>
                </a:ln>
                <a:effectLst>
                  <a:outerShdw blurRad="127000" dist="63500" dir="2700000" algn="tl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rm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03</a:t>
                  </a:r>
                  <a:endParaRPr lang="zh-CN" altLang="en-US" b="1" dirty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7733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81C01-E58D-9B44-D8F0-7FD5BA6F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线下合作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DF7F04D-43ED-21B1-7897-6262803E2961}"/>
              </a:ext>
            </a:extLst>
          </p:cNvPr>
          <p:cNvGrpSpPr/>
          <p:nvPr/>
        </p:nvGrpSpPr>
        <p:grpSpPr>
          <a:xfrm>
            <a:off x="0" y="1420093"/>
            <a:ext cx="12192001" cy="5437907"/>
            <a:chOff x="0" y="1420093"/>
            <a:chExt cx="12192001" cy="5437907"/>
          </a:xfrm>
        </p:grpSpPr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FE2D013B-8B0D-646D-9488-C4788AE7E4C4}"/>
                </a:ext>
              </a:extLst>
            </p:cNvPr>
            <p:cNvGrpSpPr/>
            <p:nvPr/>
          </p:nvGrpSpPr>
          <p:grpSpPr>
            <a:xfrm>
              <a:off x="660400" y="1420093"/>
              <a:ext cx="6985000" cy="4714007"/>
              <a:chOff x="546100" y="1130300"/>
              <a:chExt cx="6985000" cy="4714007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FA6B50BB-416F-284A-650F-7BF10EE34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100" y="1428407"/>
                <a:ext cx="0" cy="4415900"/>
              </a:xfrm>
              <a:prstGeom prst="line">
                <a:avLst/>
              </a:prstGeom>
              <a:ln w="12700">
                <a:solidFill>
                  <a:schemeClr val="tx2">
                    <a:alpha val="40000"/>
                  </a:schemeClr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EBDB3BF3-7331-A5E8-D23B-4EBD8D20F6FA}"/>
                  </a:ext>
                </a:extLst>
              </p:cNvPr>
              <p:cNvGrpSpPr/>
              <p:nvPr/>
            </p:nvGrpSpPr>
            <p:grpSpPr>
              <a:xfrm>
                <a:off x="809764" y="1130300"/>
                <a:ext cx="6721336" cy="3515268"/>
                <a:chOff x="809764" y="1130300"/>
                <a:chExt cx="6721336" cy="3515268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216BC151-B639-C26C-39A5-1064A05D72F6}"/>
                    </a:ext>
                  </a:extLst>
                </p:cNvPr>
                <p:cNvGrpSpPr/>
                <p:nvPr/>
              </p:nvGrpSpPr>
              <p:grpSpPr>
                <a:xfrm flipH="1">
                  <a:off x="809765" y="1130300"/>
                  <a:ext cx="6721335" cy="1719320"/>
                  <a:chOff x="4660899" y="1130300"/>
                  <a:chExt cx="6721335" cy="1719320"/>
                </a:xfrm>
              </p:grpSpPr>
              <p:sp>
                <p:nvSpPr>
                  <p:cNvPr id="86" name="矩形: 圆角 85">
                    <a:extLst>
                      <a:ext uri="{FF2B5EF4-FFF2-40B4-BE49-F238E27FC236}">
                        <a16:creationId xmlns:a16="http://schemas.microsoft.com/office/drawing/2014/main" id="{5A2F9C91-4E81-E99B-CC6F-D4B3373687AB}"/>
                      </a:ext>
                    </a:extLst>
                  </p:cNvPr>
                  <p:cNvSpPr/>
                  <p:nvPr/>
                </p:nvSpPr>
                <p:spPr>
                  <a:xfrm>
                    <a:off x="8591998" y="1130300"/>
                    <a:ext cx="2790236" cy="540000"/>
                  </a:xfrm>
                  <a:prstGeom prst="roundRect">
                    <a:avLst>
                      <a:gd name="adj" fmla="val 23061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1"/>
                    <a:tileRect/>
                  </a:gradFill>
                  <a:ln w="57150" cap="rnd">
                    <a:noFill/>
                    <a:prstDash val="solid"/>
                    <a:round/>
                  </a:ln>
                  <a:effectLst>
                    <a:outerShdw blurRad="254000" dist="127000" dir="5400000" algn="ctr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marL="342900" indent="-342900" algn="ctr" defTabSz="895350">
                      <a:buSzPct val="120000"/>
                    </a:pPr>
                    <a:r>
                      <a:rPr lang="zh-CN" altLang="en-US" b="1" dirty="0"/>
                      <a:t>地推活动</a:t>
                    </a:r>
                    <a:endParaRPr lang="en-US" altLang="zh-CN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CF8ADAB7-F632-2A69-F451-FE282EB035D0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899" y="1797853"/>
                    <a:ext cx="6721334" cy="1051767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130000"/>
                      </a:lnSpc>
                      <a:defRPr sz="1200">
                        <a:cs typeface="Open Sans Light" panose="020B0306030504020204" pitchFamily="34" charset="0"/>
                      </a:defRPr>
                    </a:lvl1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800" dirty="0"/>
                      <a:t>地推活动：在各城市体育馆、各大高校等场所设置展台，现场演示应用功能，吸引用户下载。</a:t>
                    </a:r>
                    <a:endParaRPr lang="zh-CN" altLang="en-US" sz="1800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434A09F0-6B4B-DB6A-8BB6-F52440C10390}"/>
                    </a:ext>
                  </a:extLst>
                </p:cNvPr>
                <p:cNvGrpSpPr/>
                <p:nvPr/>
              </p:nvGrpSpPr>
              <p:grpSpPr>
                <a:xfrm flipH="1">
                  <a:off x="809764" y="3130549"/>
                  <a:ext cx="6721334" cy="1515019"/>
                  <a:chOff x="4660901" y="3130549"/>
                  <a:chExt cx="6721334" cy="1515019"/>
                </a:xfrm>
              </p:grpSpPr>
              <p:sp>
                <p:nvSpPr>
                  <p:cNvPr id="80" name="矩形: 圆角 79">
                    <a:extLst>
                      <a:ext uri="{FF2B5EF4-FFF2-40B4-BE49-F238E27FC236}">
                        <a16:creationId xmlns:a16="http://schemas.microsoft.com/office/drawing/2014/main" id="{4735C896-10D0-7EBC-46FB-1444BEFB84BE}"/>
                      </a:ext>
                    </a:extLst>
                  </p:cNvPr>
                  <p:cNvSpPr/>
                  <p:nvPr/>
                </p:nvSpPr>
                <p:spPr>
                  <a:xfrm>
                    <a:off x="8591999" y="3130549"/>
                    <a:ext cx="2790236" cy="540000"/>
                  </a:xfrm>
                  <a:prstGeom prst="roundRect">
                    <a:avLst>
                      <a:gd name="adj" fmla="val 23061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1"/>
                    <a:tileRect/>
                  </a:gradFill>
                  <a:ln w="57150" cap="rnd">
                    <a:noFill/>
                    <a:prstDash val="solid"/>
                    <a:round/>
                  </a:ln>
                  <a:effectLst>
                    <a:outerShdw blurRad="254000" dist="127000" dir="5400000" algn="ctr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marL="342900" indent="-342900" algn="ctr" defTabSz="895350">
                      <a:buSzPct val="120000"/>
                    </a:pPr>
                    <a:r>
                      <a:rPr lang="zh-CN" altLang="en-US" b="1" dirty="0"/>
                      <a:t>合作伙伴</a:t>
                    </a:r>
                    <a:endParaRPr lang="en-US" altLang="zh-CN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9A8F3229-BA2A-AB4B-5349-6E495EE96708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901" y="3833018"/>
                    <a:ext cx="6721334" cy="812550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>
                    <a:no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130000"/>
                      </a:lnSpc>
                      <a:defRPr sz="1200">
                        <a:cs typeface="Open Sans Light" panose="020B0306030504020204" pitchFamily="34" charset="0"/>
                      </a:defRPr>
                    </a:lvl1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800" dirty="0"/>
                      <a:t>建立合作伙伴关系：与体育用品店、培训机构、排球馆等建立合作，进行资源互换和联合推广。 </a:t>
                    </a:r>
                    <a:endParaRPr lang="zh-CN" altLang="en-US" sz="1800" dirty="0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F71547E4-751D-05FB-F788-077D0873BB28}"/>
                </a:ext>
              </a:extLst>
            </p:cNvPr>
            <p:cNvGrpSpPr/>
            <p:nvPr/>
          </p:nvGrpSpPr>
          <p:grpSpPr>
            <a:xfrm flipH="1">
              <a:off x="0" y="1732274"/>
              <a:ext cx="12192001" cy="5125726"/>
              <a:chOff x="0" y="1732274"/>
              <a:chExt cx="12192001" cy="5125726"/>
            </a:xfrm>
          </p:grpSpPr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728C2FFD-C350-CB61-2BB6-201985D7AC1B}"/>
                  </a:ext>
                </a:extLst>
              </p:cNvPr>
              <p:cNvSpPr/>
              <p:nvPr/>
            </p:nvSpPr>
            <p:spPr>
              <a:xfrm>
                <a:off x="2" y="1732274"/>
                <a:ext cx="12191999" cy="5125726"/>
              </a:xfrm>
              <a:custGeom>
                <a:avLst/>
                <a:gdLst>
                  <a:gd name="connsiteX0" fmla="*/ 12191999 w 12191999"/>
                  <a:gd name="connsiteY0" fmla="*/ 4597188 h 5125726"/>
                  <a:gd name="connsiteX1" fmla="*/ 12191999 w 12191999"/>
                  <a:gd name="connsiteY1" fmla="*/ 4609221 h 5125726"/>
                  <a:gd name="connsiteX2" fmla="*/ 11948289 w 12191999"/>
                  <a:gd name="connsiteY2" fmla="*/ 4713689 h 5125726"/>
                  <a:gd name="connsiteX3" fmla="*/ 10942410 w 12191999"/>
                  <a:gd name="connsiteY3" fmla="*/ 5098707 h 5125726"/>
                  <a:gd name="connsiteX4" fmla="*/ 10859894 w 12191999"/>
                  <a:gd name="connsiteY4" fmla="*/ 5125726 h 5125726"/>
                  <a:gd name="connsiteX5" fmla="*/ 10771890 w 12191999"/>
                  <a:gd name="connsiteY5" fmla="*/ 5125726 h 5125726"/>
                  <a:gd name="connsiteX6" fmla="*/ 10918368 w 12191999"/>
                  <a:gd name="connsiteY6" fmla="*/ 5080211 h 5125726"/>
                  <a:gd name="connsiteX7" fmla="*/ 11934550 w 12191999"/>
                  <a:gd name="connsiteY7" fmla="*/ 4704757 h 5125726"/>
                  <a:gd name="connsiteX8" fmla="*/ 0 w 12191999"/>
                  <a:gd name="connsiteY8" fmla="*/ 0 h 5125726"/>
                  <a:gd name="connsiteX9" fmla="*/ 207978 w 12191999"/>
                  <a:gd name="connsiteY9" fmla="*/ 126902 h 5125726"/>
                  <a:gd name="connsiteX10" fmla="*/ 2082879 w 12191999"/>
                  <a:gd name="connsiteY10" fmla="*/ 1693243 h 5125726"/>
                  <a:gd name="connsiteX11" fmla="*/ 2820658 w 12191999"/>
                  <a:gd name="connsiteY11" fmla="*/ 2472180 h 5125726"/>
                  <a:gd name="connsiteX12" fmla="*/ 3505669 w 12191999"/>
                  <a:gd name="connsiteY12" fmla="*/ 3331364 h 5125726"/>
                  <a:gd name="connsiteX13" fmla="*/ 4002290 w 12191999"/>
                  <a:gd name="connsiteY13" fmla="*/ 3921921 h 5125726"/>
                  <a:gd name="connsiteX14" fmla="*/ 4600010 w 12191999"/>
                  <a:gd name="connsiteY14" fmla="*/ 4304110 h 5125726"/>
                  <a:gd name="connsiteX15" fmla="*/ 5562252 w 12191999"/>
                  <a:gd name="connsiteY15" fmla="*/ 4516870 h 5125726"/>
                  <a:gd name="connsiteX16" fmla="*/ 7077407 w 12191999"/>
                  <a:gd name="connsiteY16" fmla="*/ 4589665 h 5125726"/>
                  <a:gd name="connsiteX17" fmla="*/ 7597488 w 12191999"/>
                  <a:gd name="connsiteY17" fmla="*/ 4806818 h 5125726"/>
                  <a:gd name="connsiteX18" fmla="*/ 8113584 w 12191999"/>
                  <a:gd name="connsiteY18" fmla="*/ 5082506 h 5125726"/>
                  <a:gd name="connsiteX19" fmla="*/ 8204323 w 12191999"/>
                  <a:gd name="connsiteY19" fmla="*/ 5125726 h 5125726"/>
                  <a:gd name="connsiteX20" fmla="*/ 8045989 w 12191999"/>
                  <a:gd name="connsiteY20" fmla="*/ 5125726 h 5125726"/>
                  <a:gd name="connsiteX21" fmla="*/ 8016630 w 12191999"/>
                  <a:gd name="connsiteY21" fmla="*/ 5111846 h 5125726"/>
                  <a:gd name="connsiteX22" fmla="*/ 7315960 w 12191999"/>
                  <a:gd name="connsiteY22" fmla="*/ 4763486 h 5125726"/>
                  <a:gd name="connsiteX23" fmla="*/ 7132430 w 12191999"/>
                  <a:gd name="connsiteY23" fmla="*/ 4695183 h 5125726"/>
                  <a:gd name="connsiteX24" fmla="*/ 6376756 w 12191999"/>
                  <a:gd name="connsiteY24" fmla="*/ 4617056 h 5125726"/>
                  <a:gd name="connsiteX25" fmla="*/ 5356603 w 12191999"/>
                  <a:gd name="connsiteY25" fmla="*/ 4627272 h 5125726"/>
                  <a:gd name="connsiteX26" fmla="*/ 4613819 w 12191999"/>
                  <a:gd name="connsiteY26" fmla="*/ 4454242 h 5125726"/>
                  <a:gd name="connsiteX27" fmla="*/ 3989680 w 12191999"/>
                  <a:gd name="connsiteY27" fmla="*/ 4149388 h 5125726"/>
                  <a:gd name="connsiteX28" fmla="*/ 3512856 w 12191999"/>
                  <a:gd name="connsiteY28" fmla="*/ 3717107 h 5125726"/>
                  <a:gd name="connsiteX29" fmla="*/ 2953321 w 12191999"/>
                  <a:gd name="connsiteY29" fmla="*/ 3044822 h 5125726"/>
                  <a:gd name="connsiteX30" fmla="*/ 2314738 w 12191999"/>
                  <a:gd name="connsiteY30" fmla="*/ 2347564 h 5125726"/>
                  <a:gd name="connsiteX31" fmla="*/ 1212295 w 12191999"/>
                  <a:gd name="connsiteY31" fmla="*/ 1371117 h 5125726"/>
                  <a:gd name="connsiteX32" fmla="*/ 92874 w 12191999"/>
                  <a:gd name="connsiteY32" fmla="*/ 630675 h 5125726"/>
                  <a:gd name="connsiteX33" fmla="*/ 0 w 12191999"/>
                  <a:gd name="connsiteY33" fmla="*/ 583912 h 51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191999" h="5125726">
                    <a:moveTo>
                      <a:pt x="12191999" y="4597188"/>
                    </a:moveTo>
                    <a:lnTo>
                      <a:pt x="12191999" y="4609221"/>
                    </a:lnTo>
                    <a:lnTo>
                      <a:pt x="11948289" y="4713689"/>
                    </a:lnTo>
                    <a:cubicBezTo>
                      <a:pt x="11577566" y="4869151"/>
                      <a:pt x="11236725" y="4998101"/>
                      <a:pt x="10942410" y="5098707"/>
                    </a:cubicBezTo>
                    <a:lnTo>
                      <a:pt x="10859894" y="5125726"/>
                    </a:lnTo>
                    <a:lnTo>
                      <a:pt x="10771890" y="5125726"/>
                    </a:lnTo>
                    <a:lnTo>
                      <a:pt x="10918368" y="5080211"/>
                    </a:lnTo>
                    <a:cubicBezTo>
                      <a:pt x="11211601" y="4984597"/>
                      <a:pt x="11557224" y="4858738"/>
                      <a:pt x="11934550" y="4704757"/>
                    </a:cubicBezTo>
                    <a:close/>
                    <a:moveTo>
                      <a:pt x="0" y="0"/>
                    </a:moveTo>
                    <a:lnTo>
                      <a:pt x="207978" y="126902"/>
                    </a:lnTo>
                    <a:cubicBezTo>
                      <a:pt x="789375" y="498332"/>
                      <a:pt x="1405327" y="1008521"/>
                      <a:pt x="2082879" y="1693243"/>
                    </a:cubicBezTo>
                    <a:cubicBezTo>
                      <a:pt x="2326997" y="1934727"/>
                      <a:pt x="2580062" y="2194767"/>
                      <a:pt x="2820658" y="2472180"/>
                    </a:cubicBezTo>
                    <a:cubicBezTo>
                      <a:pt x="3061184" y="2746779"/>
                      <a:pt x="3285998" y="3038849"/>
                      <a:pt x="3505669" y="3331364"/>
                    </a:cubicBezTo>
                    <a:cubicBezTo>
                      <a:pt x="3658270" y="3530849"/>
                      <a:pt x="3802628" y="3728408"/>
                      <a:pt x="4002290" y="3921921"/>
                    </a:cubicBezTo>
                    <a:cubicBezTo>
                      <a:pt x="4151791" y="4066673"/>
                      <a:pt x="4350536" y="4208168"/>
                      <a:pt x="4600010" y="4304110"/>
                    </a:cubicBezTo>
                    <a:cubicBezTo>
                      <a:pt x="4922965" y="4428479"/>
                      <a:pt x="5260997" y="4500978"/>
                      <a:pt x="5562252" y="4516870"/>
                    </a:cubicBezTo>
                    <a:cubicBezTo>
                      <a:pt x="6094593" y="4552207"/>
                      <a:pt x="6527452" y="4411305"/>
                      <a:pt x="7077407" y="4589665"/>
                    </a:cubicBezTo>
                    <a:cubicBezTo>
                      <a:pt x="7256850" y="4648889"/>
                      <a:pt x="7433262" y="4724104"/>
                      <a:pt x="7597488" y="4806818"/>
                    </a:cubicBezTo>
                    <a:cubicBezTo>
                      <a:pt x="7780102" y="4898874"/>
                      <a:pt x="7943811" y="4996065"/>
                      <a:pt x="8113584" y="5082506"/>
                    </a:cubicBezTo>
                    <a:lnTo>
                      <a:pt x="8204323" y="5125726"/>
                    </a:lnTo>
                    <a:lnTo>
                      <a:pt x="8045989" y="5125726"/>
                    </a:lnTo>
                    <a:lnTo>
                      <a:pt x="8016630" y="5111846"/>
                    </a:lnTo>
                    <a:cubicBezTo>
                      <a:pt x="7788978" y="4995698"/>
                      <a:pt x="7566100" y="4863352"/>
                      <a:pt x="7315960" y="4763486"/>
                    </a:cubicBezTo>
                    <a:cubicBezTo>
                      <a:pt x="7256004" y="4739107"/>
                      <a:pt x="7193934" y="4716157"/>
                      <a:pt x="7132430" y="4695183"/>
                    </a:cubicBezTo>
                    <a:cubicBezTo>
                      <a:pt x="6864005" y="4600227"/>
                      <a:pt x="6609813" y="4599487"/>
                      <a:pt x="6376756" y="4617056"/>
                    </a:cubicBezTo>
                    <a:cubicBezTo>
                      <a:pt x="6066764" y="4640647"/>
                      <a:pt x="5747473" y="4678205"/>
                      <a:pt x="5356603" y="4627272"/>
                    </a:cubicBezTo>
                    <a:cubicBezTo>
                      <a:pt x="5118541" y="4597661"/>
                      <a:pt x="4861954" y="4536563"/>
                      <a:pt x="4613819" y="4454242"/>
                    </a:cubicBezTo>
                    <a:cubicBezTo>
                      <a:pt x="4382341" y="4378465"/>
                      <a:pt x="4171215" y="4275341"/>
                      <a:pt x="3989680" y="4149388"/>
                    </a:cubicBezTo>
                    <a:cubicBezTo>
                      <a:pt x="3794666" y="4014063"/>
                      <a:pt x="3645588" y="3864375"/>
                      <a:pt x="3512856" y="3717107"/>
                    </a:cubicBezTo>
                    <a:cubicBezTo>
                      <a:pt x="3310656" y="3490380"/>
                      <a:pt x="3139457" y="3265428"/>
                      <a:pt x="2953321" y="3044822"/>
                    </a:cubicBezTo>
                    <a:cubicBezTo>
                      <a:pt x="2749360" y="2800277"/>
                      <a:pt x="2536100" y="2567135"/>
                      <a:pt x="2314738" y="2347564"/>
                    </a:cubicBezTo>
                    <a:cubicBezTo>
                      <a:pt x="1942256" y="1983339"/>
                      <a:pt x="1566109" y="1654699"/>
                      <a:pt x="1212295" y="1371117"/>
                    </a:cubicBezTo>
                    <a:cubicBezTo>
                      <a:pt x="831428" y="1068189"/>
                      <a:pt x="459157" y="824237"/>
                      <a:pt x="92874" y="630675"/>
                    </a:cubicBezTo>
                    <a:lnTo>
                      <a:pt x="0" y="58391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923F365C-026B-19AB-AF96-9132FBA7BEBC}"/>
                  </a:ext>
                </a:extLst>
              </p:cNvPr>
              <p:cNvSpPr/>
              <p:nvPr/>
            </p:nvSpPr>
            <p:spPr>
              <a:xfrm>
                <a:off x="0" y="2528837"/>
                <a:ext cx="12192000" cy="4329163"/>
              </a:xfrm>
              <a:custGeom>
                <a:avLst/>
                <a:gdLst>
                  <a:gd name="connsiteX0" fmla="*/ 12192000 w 12192000"/>
                  <a:gd name="connsiteY0" fmla="*/ 3962215 h 4329163"/>
                  <a:gd name="connsiteX1" fmla="*/ 12192000 w 12192000"/>
                  <a:gd name="connsiteY1" fmla="*/ 3974821 h 4329163"/>
                  <a:gd name="connsiteX2" fmla="*/ 12094760 w 12192000"/>
                  <a:gd name="connsiteY2" fmla="*/ 4016764 h 4329163"/>
                  <a:gd name="connsiteX3" fmla="*/ 11395066 w 12192000"/>
                  <a:gd name="connsiteY3" fmla="*/ 4297052 h 4329163"/>
                  <a:gd name="connsiteX4" fmla="*/ 11307296 w 12192000"/>
                  <a:gd name="connsiteY4" fmla="*/ 4329163 h 4329163"/>
                  <a:gd name="connsiteX5" fmla="*/ 11243693 w 12192000"/>
                  <a:gd name="connsiteY5" fmla="*/ 4329163 h 4329163"/>
                  <a:gd name="connsiteX6" fmla="*/ 11375747 w 12192000"/>
                  <a:gd name="connsiteY6" fmla="*/ 4282825 h 4329163"/>
                  <a:gd name="connsiteX7" fmla="*/ 12078116 w 12192000"/>
                  <a:gd name="connsiteY7" fmla="*/ 4010261 h 4329163"/>
                  <a:gd name="connsiteX8" fmla="*/ 0 w 12192000"/>
                  <a:gd name="connsiteY8" fmla="*/ 0 h 4329163"/>
                  <a:gd name="connsiteX9" fmla="*/ 97673 w 12192000"/>
                  <a:gd name="connsiteY9" fmla="*/ 57815 h 4329163"/>
                  <a:gd name="connsiteX10" fmla="*/ 633438 w 12192000"/>
                  <a:gd name="connsiteY10" fmla="*/ 418210 h 4329163"/>
                  <a:gd name="connsiteX11" fmla="*/ 3115414 w 12192000"/>
                  <a:gd name="connsiteY11" fmla="*/ 2692293 h 4329163"/>
                  <a:gd name="connsiteX12" fmla="*/ 3733425 w 12192000"/>
                  <a:gd name="connsiteY12" fmla="*/ 3355299 h 4329163"/>
                  <a:gd name="connsiteX13" fmla="*/ 4121691 w 12192000"/>
                  <a:gd name="connsiteY13" fmla="*/ 3641991 h 4329163"/>
                  <a:gd name="connsiteX14" fmla="*/ 5157344 w 12192000"/>
                  <a:gd name="connsiteY14" fmla="*/ 3965055 h 4329163"/>
                  <a:gd name="connsiteX15" fmla="*/ 6615712 w 12192000"/>
                  <a:gd name="connsiteY15" fmla="*/ 3938502 h 4329163"/>
                  <a:gd name="connsiteX16" fmla="*/ 7032228 w 12192000"/>
                  <a:gd name="connsiteY16" fmla="*/ 4018948 h 4329163"/>
                  <a:gd name="connsiteX17" fmla="*/ 7669121 w 12192000"/>
                  <a:gd name="connsiteY17" fmla="*/ 4288957 h 4329163"/>
                  <a:gd name="connsiteX18" fmla="*/ 7749414 w 12192000"/>
                  <a:gd name="connsiteY18" fmla="*/ 4329163 h 4329163"/>
                  <a:gd name="connsiteX19" fmla="*/ 7576242 w 12192000"/>
                  <a:gd name="connsiteY19" fmla="*/ 4329163 h 4329163"/>
                  <a:gd name="connsiteX20" fmla="*/ 7330974 w 12192000"/>
                  <a:gd name="connsiteY20" fmla="*/ 4218136 h 4329163"/>
                  <a:gd name="connsiteX21" fmla="*/ 7024549 w 12192000"/>
                  <a:gd name="connsiteY21" fmla="*/ 4104427 h 4329163"/>
                  <a:gd name="connsiteX22" fmla="*/ 6228434 w 12192000"/>
                  <a:gd name="connsiteY22" fmla="*/ 4067166 h 4329163"/>
                  <a:gd name="connsiteX23" fmla="*/ 4590905 w 12192000"/>
                  <a:gd name="connsiteY23" fmla="*/ 3981144 h 4329163"/>
                  <a:gd name="connsiteX24" fmla="*/ 3971485 w 12192000"/>
                  <a:gd name="connsiteY24" fmla="*/ 3741732 h 4329163"/>
                  <a:gd name="connsiteX25" fmla="*/ 3145850 w 12192000"/>
                  <a:gd name="connsiteY25" fmla="*/ 3087116 h 4329163"/>
                  <a:gd name="connsiteX26" fmla="*/ 2201784 w 12192000"/>
                  <a:gd name="connsiteY26" fmla="*/ 2154346 h 4329163"/>
                  <a:gd name="connsiteX27" fmla="*/ 316964 w 12192000"/>
                  <a:gd name="connsiteY27" fmla="*/ 714081 h 4329163"/>
                  <a:gd name="connsiteX28" fmla="*/ 16811 w 12192000"/>
                  <a:gd name="connsiteY28" fmla="*/ 544723 h 4329163"/>
                  <a:gd name="connsiteX29" fmla="*/ 0 w 12192000"/>
                  <a:gd name="connsiteY29" fmla="*/ 536333 h 4329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192000" h="4329163">
                    <a:moveTo>
                      <a:pt x="12192000" y="3962215"/>
                    </a:moveTo>
                    <a:lnTo>
                      <a:pt x="12192000" y="3974821"/>
                    </a:lnTo>
                    <a:lnTo>
                      <a:pt x="12094760" y="4016764"/>
                    </a:lnTo>
                    <a:cubicBezTo>
                      <a:pt x="11849963" y="4119936"/>
                      <a:pt x="11617069" y="4213167"/>
                      <a:pt x="11395066" y="4297052"/>
                    </a:cubicBezTo>
                    <a:lnTo>
                      <a:pt x="11307296" y="4329163"/>
                    </a:lnTo>
                    <a:lnTo>
                      <a:pt x="11243693" y="4329163"/>
                    </a:lnTo>
                    <a:lnTo>
                      <a:pt x="11375747" y="4282825"/>
                    </a:lnTo>
                    <a:cubicBezTo>
                      <a:pt x="11598351" y="4202022"/>
                      <a:pt x="11832060" y="4111731"/>
                      <a:pt x="12078116" y="4010261"/>
                    </a:cubicBezTo>
                    <a:close/>
                    <a:moveTo>
                      <a:pt x="0" y="0"/>
                    </a:moveTo>
                    <a:lnTo>
                      <a:pt x="97673" y="57815"/>
                    </a:lnTo>
                    <a:cubicBezTo>
                      <a:pt x="283365" y="172541"/>
                      <a:pt x="462120" y="292775"/>
                      <a:pt x="633438" y="418210"/>
                    </a:cubicBezTo>
                    <a:cubicBezTo>
                      <a:pt x="1389112" y="982067"/>
                      <a:pt x="2289850" y="1782768"/>
                      <a:pt x="3115414" y="2692293"/>
                    </a:cubicBezTo>
                    <a:cubicBezTo>
                      <a:pt x="3314374" y="2911370"/>
                      <a:pt x="3502341" y="3140762"/>
                      <a:pt x="3733425" y="3355299"/>
                    </a:cubicBezTo>
                    <a:cubicBezTo>
                      <a:pt x="3847206" y="3459730"/>
                      <a:pt x="3973528" y="3558041"/>
                      <a:pt x="4121691" y="3641991"/>
                    </a:cubicBezTo>
                    <a:cubicBezTo>
                      <a:pt x="4425762" y="3813492"/>
                      <a:pt x="4815789" y="3923944"/>
                      <a:pt x="5157344" y="3965055"/>
                    </a:cubicBezTo>
                    <a:cubicBezTo>
                      <a:pt x="5719908" y="4034493"/>
                      <a:pt x="6125997" y="3909680"/>
                      <a:pt x="6615712" y="3938502"/>
                    </a:cubicBezTo>
                    <a:cubicBezTo>
                      <a:pt x="6760041" y="3948644"/>
                      <a:pt x="6900877" y="3975843"/>
                      <a:pt x="7032228" y="4018948"/>
                    </a:cubicBezTo>
                    <a:cubicBezTo>
                      <a:pt x="7254435" y="4093619"/>
                      <a:pt x="7468400" y="4189117"/>
                      <a:pt x="7669121" y="4288957"/>
                    </a:cubicBezTo>
                    <a:lnTo>
                      <a:pt x="7749414" y="4329163"/>
                    </a:lnTo>
                    <a:lnTo>
                      <a:pt x="7576242" y="4329163"/>
                    </a:lnTo>
                    <a:lnTo>
                      <a:pt x="7330974" y="4218136"/>
                    </a:lnTo>
                    <a:cubicBezTo>
                      <a:pt x="7231011" y="4176421"/>
                      <a:pt x="7128819" y="4137864"/>
                      <a:pt x="7024549" y="4104427"/>
                    </a:cubicBezTo>
                    <a:cubicBezTo>
                      <a:pt x="6731326" y="4014999"/>
                      <a:pt x="6478824" y="4040960"/>
                      <a:pt x="6228434" y="4067166"/>
                    </a:cubicBezTo>
                    <a:cubicBezTo>
                      <a:pt x="5769295" y="4125106"/>
                      <a:pt x="5248015" y="4172535"/>
                      <a:pt x="4590905" y="3981144"/>
                    </a:cubicBezTo>
                    <a:cubicBezTo>
                      <a:pt x="4374614" y="3920093"/>
                      <a:pt x="4158888" y="3840488"/>
                      <a:pt x="3971485" y="3741732"/>
                    </a:cubicBezTo>
                    <a:cubicBezTo>
                      <a:pt x="3610062" y="3552711"/>
                      <a:pt x="3367283" y="3311277"/>
                      <a:pt x="3145850" y="3087116"/>
                    </a:cubicBezTo>
                    <a:cubicBezTo>
                      <a:pt x="2833181" y="2763607"/>
                      <a:pt x="2528826" y="2445874"/>
                      <a:pt x="2201784" y="2154346"/>
                    </a:cubicBezTo>
                    <a:cubicBezTo>
                      <a:pt x="1549816" y="1577510"/>
                      <a:pt x="918348" y="1074110"/>
                      <a:pt x="316964" y="714081"/>
                    </a:cubicBezTo>
                    <a:cubicBezTo>
                      <a:pt x="216288" y="653797"/>
                      <a:pt x="116161" y="597436"/>
                      <a:pt x="16811" y="544723"/>
                    </a:cubicBezTo>
                    <a:lnTo>
                      <a:pt x="0" y="53633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48DFEB58-0CB2-C6F1-750B-B5865AB7A1F4}"/>
                  </a:ext>
                </a:extLst>
              </p:cNvPr>
              <p:cNvSpPr/>
              <p:nvPr/>
            </p:nvSpPr>
            <p:spPr>
              <a:xfrm>
                <a:off x="0" y="3367598"/>
                <a:ext cx="12192000" cy="3490402"/>
              </a:xfrm>
              <a:custGeom>
                <a:avLst/>
                <a:gdLst>
                  <a:gd name="connsiteX0" fmla="*/ 12192000 w 12192000"/>
                  <a:gd name="connsiteY0" fmla="*/ 3219551 h 3490402"/>
                  <a:gd name="connsiteX1" fmla="*/ 12192000 w 12192000"/>
                  <a:gd name="connsiteY1" fmla="*/ 3232550 h 3490402"/>
                  <a:gd name="connsiteX2" fmla="*/ 12185802 w 12192000"/>
                  <a:gd name="connsiteY2" fmla="*/ 3235272 h 3490402"/>
                  <a:gd name="connsiteX3" fmla="*/ 11821139 w 12192000"/>
                  <a:gd name="connsiteY3" fmla="*/ 3388390 h 3490402"/>
                  <a:gd name="connsiteX4" fmla="*/ 11565222 w 12192000"/>
                  <a:gd name="connsiteY4" fmla="*/ 3490402 h 3490402"/>
                  <a:gd name="connsiteX5" fmla="*/ 11516968 w 12192000"/>
                  <a:gd name="connsiteY5" fmla="*/ 3490402 h 3490402"/>
                  <a:gd name="connsiteX6" fmla="*/ 11848701 w 12192000"/>
                  <a:gd name="connsiteY6" fmla="*/ 3361595 h 3490402"/>
                  <a:gd name="connsiteX7" fmla="*/ 0 w 12192000"/>
                  <a:gd name="connsiteY7" fmla="*/ 0 h 3490402"/>
                  <a:gd name="connsiteX8" fmla="*/ 237362 w 12192000"/>
                  <a:gd name="connsiteY8" fmla="*/ 134508 h 3490402"/>
                  <a:gd name="connsiteX9" fmla="*/ 989611 w 12192000"/>
                  <a:gd name="connsiteY9" fmla="*/ 610680 h 3490402"/>
                  <a:gd name="connsiteX10" fmla="*/ 3089098 w 12192000"/>
                  <a:gd name="connsiteY10" fmla="*/ 2347901 h 3490402"/>
                  <a:gd name="connsiteX11" fmla="*/ 3787284 w 12192000"/>
                  <a:gd name="connsiteY11" fmla="*/ 2966638 h 3490402"/>
                  <a:gd name="connsiteX12" fmla="*/ 4252273 w 12192000"/>
                  <a:gd name="connsiteY12" fmla="*/ 3194944 h 3490402"/>
                  <a:gd name="connsiteX13" fmla="*/ 4790108 w 12192000"/>
                  <a:gd name="connsiteY13" fmla="*/ 3339154 h 3490402"/>
                  <a:gd name="connsiteX14" fmla="*/ 6235445 w 12192000"/>
                  <a:gd name="connsiteY14" fmla="*/ 3314476 h 3490402"/>
                  <a:gd name="connsiteX15" fmla="*/ 6867474 w 12192000"/>
                  <a:gd name="connsiteY15" fmla="*/ 3339154 h 3490402"/>
                  <a:gd name="connsiteX16" fmla="*/ 7372751 w 12192000"/>
                  <a:gd name="connsiteY16" fmla="*/ 3476723 h 3490402"/>
                  <a:gd name="connsiteX17" fmla="*/ 7403099 w 12192000"/>
                  <a:gd name="connsiteY17" fmla="*/ 3490402 h 3490402"/>
                  <a:gd name="connsiteX18" fmla="*/ 7158794 w 12192000"/>
                  <a:gd name="connsiteY18" fmla="*/ 3490402 h 3490402"/>
                  <a:gd name="connsiteX19" fmla="*/ 7047652 w 12192000"/>
                  <a:gd name="connsiteY19" fmla="*/ 3462446 h 3490402"/>
                  <a:gd name="connsiteX20" fmla="*/ 6898615 w 12192000"/>
                  <a:gd name="connsiteY20" fmla="*/ 3435441 h 3490402"/>
                  <a:gd name="connsiteX21" fmla="*/ 6150407 w 12192000"/>
                  <a:gd name="connsiteY21" fmla="*/ 3446940 h 3490402"/>
                  <a:gd name="connsiteX22" fmla="*/ 5822381 w 12192000"/>
                  <a:gd name="connsiteY22" fmla="*/ 3490402 h 3490402"/>
                  <a:gd name="connsiteX23" fmla="*/ 4915486 w 12192000"/>
                  <a:gd name="connsiteY23" fmla="*/ 3490402 h 3490402"/>
                  <a:gd name="connsiteX24" fmla="*/ 4859929 w 12192000"/>
                  <a:gd name="connsiteY24" fmla="*/ 3483590 h 3490402"/>
                  <a:gd name="connsiteX25" fmla="*/ 4664421 w 12192000"/>
                  <a:gd name="connsiteY25" fmla="*/ 3448667 h 3490402"/>
                  <a:gd name="connsiteX26" fmla="*/ 3877817 w 12192000"/>
                  <a:gd name="connsiteY26" fmla="*/ 3203335 h 3490402"/>
                  <a:gd name="connsiteX27" fmla="*/ 3168923 w 12192000"/>
                  <a:gd name="connsiteY27" fmla="*/ 2741984 h 3490402"/>
                  <a:gd name="connsiteX28" fmla="*/ 2478063 w 12192000"/>
                  <a:gd name="connsiteY28" fmla="*/ 2122753 h 3490402"/>
                  <a:gd name="connsiteX29" fmla="*/ 1060627 w 12192000"/>
                  <a:gd name="connsiteY29" fmla="*/ 1077656 h 3490402"/>
                  <a:gd name="connsiteX30" fmla="*/ 33145 w 12192000"/>
                  <a:gd name="connsiteY30" fmla="*/ 498550 h 3490402"/>
                  <a:gd name="connsiteX31" fmla="*/ 0 w 12192000"/>
                  <a:gd name="connsiteY31" fmla="*/ 483787 h 3490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192000" h="3490402">
                    <a:moveTo>
                      <a:pt x="12192000" y="3219551"/>
                    </a:moveTo>
                    <a:lnTo>
                      <a:pt x="12192000" y="3232550"/>
                    </a:lnTo>
                    <a:lnTo>
                      <a:pt x="12185802" y="3235272"/>
                    </a:lnTo>
                    <a:cubicBezTo>
                      <a:pt x="12061206" y="3288822"/>
                      <a:pt x="11939698" y="3339841"/>
                      <a:pt x="11821139" y="3388390"/>
                    </a:cubicBezTo>
                    <a:lnTo>
                      <a:pt x="11565222" y="3490402"/>
                    </a:lnTo>
                    <a:lnTo>
                      <a:pt x="11516968" y="3490402"/>
                    </a:lnTo>
                    <a:lnTo>
                      <a:pt x="11848701" y="3361595"/>
                    </a:lnTo>
                    <a:close/>
                    <a:moveTo>
                      <a:pt x="0" y="0"/>
                    </a:moveTo>
                    <a:lnTo>
                      <a:pt x="237362" y="134508"/>
                    </a:lnTo>
                    <a:cubicBezTo>
                      <a:pt x="481245" y="276995"/>
                      <a:pt x="731965" y="436081"/>
                      <a:pt x="989611" y="610680"/>
                    </a:cubicBezTo>
                    <a:cubicBezTo>
                      <a:pt x="1672578" y="1076965"/>
                      <a:pt x="2408246" y="1658046"/>
                      <a:pt x="3089098" y="2347901"/>
                    </a:cubicBezTo>
                    <a:cubicBezTo>
                      <a:pt x="3300810" y="2556219"/>
                      <a:pt x="3504770" y="2778752"/>
                      <a:pt x="3787284" y="2966638"/>
                    </a:cubicBezTo>
                    <a:cubicBezTo>
                      <a:pt x="3926098" y="3057753"/>
                      <a:pt x="4082650" y="3134621"/>
                      <a:pt x="4252273" y="3194944"/>
                    </a:cubicBezTo>
                    <a:cubicBezTo>
                      <a:pt x="4423648" y="3256388"/>
                      <a:pt x="4603964" y="3304740"/>
                      <a:pt x="4790108" y="3339154"/>
                    </a:cubicBezTo>
                    <a:cubicBezTo>
                      <a:pt x="5367819" y="3444522"/>
                      <a:pt x="5792578" y="3344533"/>
                      <a:pt x="6235445" y="3314476"/>
                    </a:cubicBezTo>
                    <a:cubicBezTo>
                      <a:pt x="6433627" y="3300658"/>
                      <a:pt x="6645547" y="3301941"/>
                      <a:pt x="6867474" y="3339154"/>
                    </a:cubicBezTo>
                    <a:cubicBezTo>
                      <a:pt x="7033918" y="3367063"/>
                      <a:pt x="7208922" y="3411767"/>
                      <a:pt x="7372751" y="3476723"/>
                    </a:cubicBezTo>
                    <a:lnTo>
                      <a:pt x="7403099" y="3490402"/>
                    </a:lnTo>
                    <a:lnTo>
                      <a:pt x="7158794" y="3490402"/>
                    </a:lnTo>
                    <a:lnTo>
                      <a:pt x="7047652" y="3462446"/>
                    </a:lnTo>
                    <a:cubicBezTo>
                      <a:pt x="6997794" y="3451748"/>
                      <a:pt x="6947967" y="3442807"/>
                      <a:pt x="6898615" y="3435441"/>
                    </a:cubicBezTo>
                    <a:cubicBezTo>
                      <a:pt x="6623038" y="3396452"/>
                      <a:pt x="6386353" y="3416477"/>
                      <a:pt x="6150407" y="3446940"/>
                    </a:cubicBezTo>
                    <a:lnTo>
                      <a:pt x="5822381" y="3490402"/>
                    </a:lnTo>
                    <a:lnTo>
                      <a:pt x="4915486" y="3490402"/>
                    </a:lnTo>
                    <a:lnTo>
                      <a:pt x="4859929" y="3483590"/>
                    </a:lnTo>
                    <a:cubicBezTo>
                      <a:pt x="4795498" y="3473911"/>
                      <a:pt x="4730206" y="3462301"/>
                      <a:pt x="4664421" y="3448667"/>
                    </a:cubicBezTo>
                    <a:cubicBezTo>
                      <a:pt x="4397616" y="3392454"/>
                      <a:pt x="4121935" y="3312601"/>
                      <a:pt x="3877817" y="3203335"/>
                    </a:cubicBezTo>
                    <a:cubicBezTo>
                      <a:pt x="3588186" y="3074424"/>
                      <a:pt x="3362949" y="2908056"/>
                      <a:pt x="3168923" y="2741984"/>
                    </a:cubicBezTo>
                    <a:cubicBezTo>
                      <a:pt x="2925085" y="2531888"/>
                      <a:pt x="2711826" y="2323422"/>
                      <a:pt x="2478063" y="2122753"/>
                    </a:cubicBezTo>
                    <a:cubicBezTo>
                      <a:pt x="2024349" y="1727436"/>
                      <a:pt x="1528432" y="1379351"/>
                      <a:pt x="1060627" y="1077656"/>
                    </a:cubicBezTo>
                    <a:cubicBezTo>
                      <a:pt x="709562" y="851966"/>
                      <a:pt x="365963" y="656873"/>
                      <a:pt x="33145" y="498550"/>
                    </a:cubicBezTo>
                    <a:lnTo>
                      <a:pt x="0" y="4837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F54DE819-E7A8-E320-8052-3CD4FB1455F5}"/>
                  </a:ext>
                </a:extLst>
              </p:cNvPr>
              <p:cNvSpPr/>
              <p:nvPr/>
            </p:nvSpPr>
            <p:spPr>
              <a:xfrm>
                <a:off x="0" y="4013086"/>
                <a:ext cx="12192000" cy="2844914"/>
              </a:xfrm>
              <a:custGeom>
                <a:avLst/>
                <a:gdLst>
                  <a:gd name="connsiteX0" fmla="*/ 12192000 w 12192000"/>
                  <a:gd name="connsiteY0" fmla="*/ 2704209 h 2844914"/>
                  <a:gd name="connsiteX1" fmla="*/ 12192000 w 12192000"/>
                  <a:gd name="connsiteY1" fmla="*/ 2718469 h 2844914"/>
                  <a:gd name="connsiteX2" fmla="*/ 12162876 w 12192000"/>
                  <a:gd name="connsiteY2" fmla="*/ 2731337 h 2844914"/>
                  <a:gd name="connsiteX3" fmla="*/ 11895863 w 12192000"/>
                  <a:gd name="connsiteY3" fmla="*/ 2844914 h 2844914"/>
                  <a:gd name="connsiteX4" fmla="*/ 11855941 w 12192000"/>
                  <a:gd name="connsiteY4" fmla="*/ 2844914 h 2844914"/>
                  <a:gd name="connsiteX5" fmla="*/ 11955627 w 12192000"/>
                  <a:gd name="connsiteY5" fmla="*/ 2804508 h 2844914"/>
                  <a:gd name="connsiteX6" fmla="*/ 0 w 12192000"/>
                  <a:gd name="connsiteY6" fmla="*/ 0 h 2844914"/>
                  <a:gd name="connsiteX7" fmla="*/ 226918 w 12192000"/>
                  <a:gd name="connsiteY7" fmla="*/ 119598 h 2844914"/>
                  <a:gd name="connsiteX8" fmla="*/ 1192283 w 12192000"/>
                  <a:gd name="connsiteY8" fmla="*/ 713939 h 2844914"/>
                  <a:gd name="connsiteX9" fmla="*/ 2333827 w 12192000"/>
                  <a:gd name="connsiteY9" fmla="*/ 1558712 h 2844914"/>
                  <a:gd name="connsiteX10" fmla="*/ 3050191 w 12192000"/>
                  <a:gd name="connsiteY10" fmla="*/ 2197535 h 2844914"/>
                  <a:gd name="connsiteX11" fmla="*/ 3409075 w 12192000"/>
                  <a:gd name="connsiteY11" fmla="*/ 2509693 h 2844914"/>
                  <a:gd name="connsiteX12" fmla="*/ 3827987 w 12192000"/>
                  <a:gd name="connsiteY12" fmla="*/ 2775903 h 2844914"/>
                  <a:gd name="connsiteX13" fmla="*/ 3994517 w 12192000"/>
                  <a:gd name="connsiteY13" fmla="*/ 2844914 h 2844914"/>
                  <a:gd name="connsiteX14" fmla="*/ 3601087 w 12192000"/>
                  <a:gd name="connsiteY14" fmla="*/ 2844914 h 2844914"/>
                  <a:gd name="connsiteX15" fmla="*/ 3553714 w 12192000"/>
                  <a:gd name="connsiteY15" fmla="*/ 2822739 h 2844914"/>
                  <a:gd name="connsiteX16" fmla="*/ 3185812 w 12192000"/>
                  <a:gd name="connsiteY16" fmla="*/ 2595714 h 2844914"/>
                  <a:gd name="connsiteX17" fmla="*/ 2430137 w 12192000"/>
                  <a:gd name="connsiteY17" fmla="*/ 1979545 h 2844914"/>
                  <a:gd name="connsiteX18" fmla="*/ 562154 w 12192000"/>
                  <a:gd name="connsiteY18" fmla="*/ 735852 h 2844914"/>
                  <a:gd name="connsiteX19" fmla="*/ 199762 w 12192000"/>
                  <a:gd name="connsiteY19" fmla="*/ 550357 h 2844914"/>
                  <a:gd name="connsiteX20" fmla="*/ 0 w 12192000"/>
                  <a:gd name="connsiteY20" fmla="*/ 459929 h 284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92000" h="2844914">
                    <a:moveTo>
                      <a:pt x="12192000" y="2704209"/>
                    </a:moveTo>
                    <a:lnTo>
                      <a:pt x="12192000" y="2718469"/>
                    </a:lnTo>
                    <a:lnTo>
                      <a:pt x="12162876" y="2731337"/>
                    </a:lnTo>
                    <a:lnTo>
                      <a:pt x="11895863" y="2844914"/>
                    </a:lnTo>
                    <a:lnTo>
                      <a:pt x="11855941" y="2844914"/>
                    </a:lnTo>
                    <a:lnTo>
                      <a:pt x="11955627" y="2804508"/>
                    </a:lnTo>
                    <a:close/>
                    <a:moveTo>
                      <a:pt x="0" y="0"/>
                    </a:moveTo>
                    <a:lnTo>
                      <a:pt x="226918" y="119598"/>
                    </a:lnTo>
                    <a:cubicBezTo>
                      <a:pt x="538853" y="290805"/>
                      <a:pt x="862273" y="488798"/>
                      <a:pt x="1192283" y="713939"/>
                    </a:cubicBezTo>
                    <a:cubicBezTo>
                      <a:pt x="1569416" y="967811"/>
                      <a:pt x="1961062" y="1249121"/>
                      <a:pt x="2333827" y="1558712"/>
                    </a:cubicBezTo>
                    <a:cubicBezTo>
                      <a:pt x="2580834" y="1762392"/>
                      <a:pt x="2816428" y="1980730"/>
                      <a:pt x="3050191" y="2197535"/>
                    </a:cubicBezTo>
                    <a:cubicBezTo>
                      <a:pt x="3166577" y="2304582"/>
                      <a:pt x="3283036" y="2410593"/>
                      <a:pt x="3409075" y="2509693"/>
                    </a:cubicBezTo>
                    <a:cubicBezTo>
                      <a:pt x="3535114" y="2608793"/>
                      <a:pt x="3671722" y="2700097"/>
                      <a:pt x="3827987" y="2775903"/>
                    </a:cubicBezTo>
                    <a:lnTo>
                      <a:pt x="3994517" y="2844914"/>
                    </a:lnTo>
                    <a:lnTo>
                      <a:pt x="3601087" y="2844914"/>
                    </a:lnTo>
                    <a:lnTo>
                      <a:pt x="3553714" y="2822739"/>
                    </a:lnTo>
                    <a:cubicBezTo>
                      <a:pt x="3422250" y="2754389"/>
                      <a:pt x="3299183" y="2678450"/>
                      <a:pt x="3185812" y="2595714"/>
                    </a:cubicBezTo>
                    <a:cubicBezTo>
                      <a:pt x="2905127" y="2391937"/>
                      <a:pt x="2679256" y="2181891"/>
                      <a:pt x="2430137" y="1979545"/>
                    </a:cubicBezTo>
                    <a:cubicBezTo>
                      <a:pt x="1834035" y="1485522"/>
                      <a:pt x="1170442" y="1067701"/>
                      <a:pt x="562154" y="735852"/>
                    </a:cubicBezTo>
                    <a:cubicBezTo>
                      <a:pt x="439990" y="669793"/>
                      <a:pt x="319097" y="607936"/>
                      <a:pt x="199762" y="550357"/>
                    </a:cubicBezTo>
                    <a:lnTo>
                      <a:pt x="0" y="45992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C379D6A5-38A6-8832-0DC4-5F46BF87DD7F}"/>
                  </a:ext>
                </a:extLst>
              </p:cNvPr>
              <p:cNvSpPr/>
              <p:nvPr/>
            </p:nvSpPr>
            <p:spPr>
              <a:xfrm>
                <a:off x="0" y="4725747"/>
                <a:ext cx="3309442" cy="2132253"/>
              </a:xfrm>
              <a:custGeom>
                <a:avLst/>
                <a:gdLst>
                  <a:gd name="connsiteX0" fmla="*/ 0 w 3309442"/>
                  <a:gd name="connsiteY0" fmla="*/ 0 h 2132253"/>
                  <a:gd name="connsiteX1" fmla="*/ 329077 w 3309442"/>
                  <a:gd name="connsiteY1" fmla="*/ 160032 h 2132253"/>
                  <a:gd name="connsiteX2" fmla="*/ 693642 w 3309442"/>
                  <a:gd name="connsiteY2" fmla="*/ 353416 h 2132253"/>
                  <a:gd name="connsiteX3" fmla="*/ 1979050 w 3309442"/>
                  <a:gd name="connsiteY3" fmla="*/ 1143062 h 2132253"/>
                  <a:gd name="connsiteX4" fmla="*/ 2794202 w 3309442"/>
                  <a:gd name="connsiteY4" fmla="*/ 1764908 h 2132253"/>
                  <a:gd name="connsiteX5" fmla="*/ 3140315 w 3309442"/>
                  <a:gd name="connsiteY5" fmla="*/ 2025116 h 2132253"/>
                  <a:gd name="connsiteX6" fmla="*/ 3309442 w 3309442"/>
                  <a:gd name="connsiteY6" fmla="*/ 2132253 h 2132253"/>
                  <a:gd name="connsiteX7" fmla="*/ 2941596 w 3309442"/>
                  <a:gd name="connsiteY7" fmla="*/ 2132253 h 2132253"/>
                  <a:gd name="connsiteX8" fmla="*/ 2879847 w 3309442"/>
                  <a:gd name="connsiteY8" fmla="*/ 2094784 h 2132253"/>
                  <a:gd name="connsiteX9" fmla="*/ 2140377 w 3309442"/>
                  <a:gd name="connsiteY9" fmla="*/ 1573469 h 2132253"/>
                  <a:gd name="connsiteX10" fmla="*/ 468769 w 3309442"/>
                  <a:gd name="connsiteY10" fmla="*/ 618392 h 2132253"/>
                  <a:gd name="connsiteX11" fmla="*/ 163751 w 3309442"/>
                  <a:gd name="connsiteY11" fmla="*/ 481506 h 2132253"/>
                  <a:gd name="connsiteX12" fmla="*/ 0 w 3309442"/>
                  <a:gd name="connsiteY12" fmla="*/ 414365 h 2132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09442" h="2132253">
                    <a:moveTo>
                      <a:pt x="0" y="0"/>
                    </a:moveTo>
                    <a:lnTo>
                      <a:pt x="329077" y="160032"/>
                    </a:lnTo>
                    <a:cubicBezTo>
                      <a:pt x="449209" y="221075"/>
                      <a:pt x="570824" y="285519"/>
                      <a:pt x="693642" y="353416"/>
                    </a:cubicBezTo>
                    <a:cubicBezTo>
                      <a:pt x="1115155" y="583253"/>
                      <a:pt x="1555804" y="845218"/>
                      <a:pt x="1979050" y="1143062"/>
                    </a:cubicBezTo>
                    <a:cubicBezTo>
                      <a:pt x="2259097" y="1338598"/>
                      <a:pt x="2527877" y="1552691"/>
                      <a:pt x="2794202" y="1764908"/>
                    </a:cubicBezTo>
                    <a:cubicBezTo>
                      <a:pt x="2907831" y="1853743"/>
                      <a:pt x="3019004" y="1941752"/>
                      <a:pt x="3140315" y="2025116"/>
                    </a:cubicBezTo>
                    <a:lnTo>
                      <a:pt x="3309442" y="2132253"/>
                    </a:lnTo>
                    <a:lnTo>
                      <a:pt x="2941596" y="2132253"/>
                    </a:lnTo>
                    <a:lnTo>
                      <a:pt x="2879847" y="2094784"/>
                    </a:lnTo>
                    <a:cubicBezTo>
                      <a:pt x="2617423" y="1924319"/>
                      <a:pt x="2382583" y="1741565"/>
                      <a:pt x="2140377" y="1573469"/>
                    </a:cubicBezTo>
                    <a:cubicBezTo>
                      <a:pt x="1601806" y="1192021"/>
                      <a:pt x="1018245" y="873299"/>
                      <a:pt x="468769" y="618392"/>
                    </a:cubicBezTo>
                    <a:cubicBezTo>
                      <a:pt x="366026" y="570397"/>
                      <a:pt x="264290" y="524720"/>
                      <a:pt x="163751" y="481506"/>
                    </a:cubicBezTo>
                    <a:lnTo>
                      <a:pt x="0" y="414365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  <p:pic>
          <p:nvPicPr>
            <p:cNvPr id="7" name="图片 6" descr="蓝色的球&#10;&#10;描述已自动生成">
              <a:extLst>
                <a:ext uri="{FF2B5EF4-FFF2-40B4-BE49-F238E27FC236}">
                  <a16:creationId xmlns:a16="http://schemas.microsoft.com/office/drawing/2014/main" id="{04266379-B0AB-9B25-4D45-4F7F6D354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3" t="11347" r="4298" b="9289"/>
            <a:stretch/>
          </p:blipFill>
          <p:spPr>
            <a:xfrm flipH="1">
              <a:off x="7734300" y="2060596"/>
              <a:ext cx="3996324" cy="3481844"/>
            </a:xfrm>
            <a:prstGeom prst="rect">
              <a:avLst/>
            </a:prstGeom>
            <a:effectLst>
              <a:outerShdw blurRad="76200" dist="38100" dir="2700000" sx="102000" sy="102000" algn="tl" rotWithShape="0">
                <a:schemeClr val="accent1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42052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55882-C7CD-67A5-CCED-FB8DB9AC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FEF8342-8EA2-3221-0C2A-4413F0D7BA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06 </a:t>
            </a:r>
            <a:r>
              <a:rPr lang="zh-CN" altLang="en-US" dirty="0"/>
              <a:t>验证应用渠道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8E40D3D2-8255-3CFF-3BBF-EF2CE1EA55AA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Channels to Validate an App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3221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81C01-E58D-9B44-D8F0-7FD5BA6F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验证应用渠道</a:t>
            </a: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B834553E-FFE3-9A6E-5E1B-C4D5085EFC46}"/>
              </a:ext>
            </a:extLst>
          </p:cNvPr>
          <p:cNvGrpSpPr/>
          <p:nvPr/>
        </p:nvGrpSpPr>
        <p:grpSpPr>
          <a:xfrm>
            <a:off x="0" y="1140693"/>
            <a:ext cx="12192001" cy="5717307"/>
            <a:chOff x="0" y="1140693"/>
            <a:chExt cx="12192001" cy="5717307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F71547E4-751D-05FB-F788-077D0873BB28}"/>
                </a:ext>
              </a:extLst>
            </p:cNvPr>
            <p:cNvGrpSpPr/>
            <p:nvPr/>
          </p:nvGrpSpPr>
          <p:grpSpPr>
            <a:xfrm>
              <a:off x="0" y="1732274"/>
              <a:ext cx="12192001" cy="5125726"/>
              <a:chOff x="0" y="1732274"/>
              <a:chExt cx="12192001" cy="5125726"/>
            </a:xfrm>
          </p:grpSpPr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728C2FFD-C350-CB61-2BB6-201985D7AC1B}"/>
                  </a:ext>
                </a:extLst>
              </p:cNvPr>
              <p:cNvSpPr/>
              <p:nvPr/>
            </p:nvSpPr>
            <p:spPr>
              <a:xfrm>
                <a:off x="2" y="1732274"/>
                <a:ext cx="12191999" cy="5125726"/>
              </a:xfrm>
              <a:custGeom>
                <a:avLst/>
                <a:gdLst>
                  <a:gd name="connsiteX0" fmla="*/ 12191999 w 12191999"/>
                  <a:gd name="connsiteY0" fmla="*/ 4597188 h 5125726"/>
                  <a:gd name="connsiteX1" fmla="*/ 12191999 w 12191999"/>
                  <a:gd name="connsiteY1" fmla="*/ 4609221 h 5125726"/>
                  <a:gd name="connsiteX2" fmla="*/ 11948289 w 12191999"/>
                  <a:gd name="connsiteY2" fmla="*/ 4713689 h 5125726"/>
                  <a:gd name="connsiteX3" fmla="*/ 10942410 w 12191999"/>
                  <a:gd name="connsiteY3" fmla="*/ 5098707 h 5125726"/>
                  <a:gd name="connsiteX4" fmla="*/ 10859894 w 12191999"/>
                  <a:gd name="connsiteY4" fmla="*/ 5125726 h 5125726"/>
                  <a:gd name="connsiteX5" fmla="*/ 10771890 w 12191999"/>
                  <a:gd name="connsiteY5" fmla="*/ 5125726 h 5125726"/>
                  <a:gd name="connsiteX6" fmla="*/ 10918368 w 12191999"/>
                  <a:gd name="connsiteY6" fmla="*/ 5080211 h 5125726"/>
                  <a:gd name="connsiteX7" fmla="*/ 11934550 w 12191999"/>
                  <a:gd name="connsiteY7" fmla="*/ 4704757 h 5125726"/>
                  <a:gd name="connsiteX8" fmla="*/ 0 w 12191999"/>
                  <a:gd name="connsiteY8" fmla="*/ 0 h 5125726"/>
                  <a:gd name="connsiteX9" fmla="*/ 207978 w 12191999"/>
                  <a:gd name="connsiteY9" fmla="*/ 126902 h 5125726"/>
                  <a:gd name="connsiteX10" fmla="*/ 2082879 w 12191999"/>
                  <a:gd name="connsiteY10" fmla="*/ 1693243 h 5125726"/>
                  <a:gd name="connsiteX11" fmla="*/ 2820658 w 12191999"/>
                  <a:gd name="connsiteY11" fmla="*/ 2472180 h 5125726"/>
                  <a:gd name="connsiteX12" fmla="*/ 3505669 w 12191999"/>
                  <a:gd name="connsiteY12" fmla="*/ 3331364 h 5125726"/>
                  <a:gd name="connsiteX13" fmla="*/ 4002290 w 12191999"/>
                  <a:gd name="connsiteY13" fmla="*/ 3921921 h 5125726"/>
                  <a:gd name="connsiteX14" fmla="*/ 4600010 w 12191999"/>
                  <a:gd name="connsiteY14" fmla="*/ 4304110 h 5125726"/>
                  <a:gd name="connsiteX15" fmla="*/ 5562252 w 12191999"/>
                  <a:gd name="connsiteY15" fmla="*/ 4516870 h 5125726"/>
                  <a:gd name="connsiteX16" fmla="*/ 7077407 w 12191999"/>
                  <a:gd name="connsiteY16" fmla="*/ 4589665 h 5125726"/>
                  <a:gd name="connsiteX17" fmla="*/ 7597488 w 12191999"/>
                  <a:gd name="connsiteY17" fmla="*/ 4806818 h 5125726"/>
                  <a:gd name="connsiteX18" fmla="*/ 8113584 w 12191999"/>
                  <a:gd name="connsiteY18" fmla="*/ 5082506 h 5125726"/>
                  <a:gd name="connsiteX19" fmla="*/ 8204323 w 12191999"/>
                  <a:gd name="connsiteY19" fmla="*/ 5125726 h 5125726"/>
                  <a:gd name="connsiteX20" fmla="*/ 8045989 w 12191999"/>
                  <a:gd name="connsiteY20" fmla="*/ 5125726 h 5125726"/>
                  <a:gd name="connsiteX21" fmla="*/ 8016630 w 12191999"/>
                  <a:gd name="connsiteY21" fmla="*/ 5111846 h 5125726"/>
                  <a:gd name="connsiteX22" fmla="*/ 7315960 w 12191999"/>
                  <a:gd name="connsiteY22" fmla="*/ 4763486 h 5125726"/>
                  <a:gd name="connsiteX23" fmla="*/ 7132430 w 12191999"/>
                  <a:gd name="connsiteY23" fmla="*/ 4695183 h 5125726"/>
                  <a:gd name="connsiteX24" fmla="*/ 6376756 w 12191999"/>
                  <a:gd name="connsiteY24" fmla="*/ 4617056 h 5125726"/>
                  <a:gd name="connsiteX25" fmla="*/ 5356603 w 12191999"/>
                  <a:gd name="connsiteY25" fmla="*/ 4627272 h 5125726"/>
                  <a:gd name="connsiteX26" fmla="*/ 4613819 w 12191999"/>
                  <a:gd name="connsiteY26" fmla="*/ 4454242 h 5125726"/>
                  <a:gd name="connsiteX27" fmla="*/ 3989680 w 12191999"/>
                  <a:gd name="connsiteY27" fmla="*/ 4149388 h 5125726"/>
                  <a:gd name="connsiteX28" fmla="*/ 3512856 w 12191999"/>
                  <a:gd name="connsiteY28" fmla="*/ 3717107 h 5125726"/>
                  <a:gd name="connsiteX29" fmla="*/ 2953321 w 12191999"/>
                  <a:gd name="connsiteY29" fmla="*/ 3044822 h 5125726"/>
                  <a:gd name="connsiteX30" fmla="*/ 2314738 w 12191999"/>
                  <a:gd name="connsiteY30" fmla="*/ 2347564 h 5125726"/>
                  <a:gd name="connsiteX31" fmla="*/ 1212295 w 12191999"/>
                  <a:gd name="connsiteY31" fmla="*/ 1371117 h 5125726"/>
                  <a:gd name="connsiteX32" fmla="*/ 92874 w 12191999"/>
                  <a:gd name="connsiteY32" fmla="*/ 630675 h 5125726"/>
                  <a:gd name="connsiteX33" fmla="*/ 0 w 12191999"/>
                  <a:gd name="connsiteY33" fmla="*/ 583912 h 5125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2191999" h="5125726">
                    <a:moveTo>
                      <a:pt x="12191999" y="4597188"/>
                    </a:moveTo>
                    <a:lnTo>
                      <a:pt x="12191999" y="4609221"/>
                    </a:lnTo>
                    <a:lnTo>
                      <a:pt x="11948289" y="4713689"/>
                    </a:lnTo>
                    <a:cubicBezTo>
                      <a:pt x="11577566" y="4869151"/>
                      <a:pt x="11236725" y="4998101"/>
                      <a:pt x="10942410" y="5098707"/>
                    </a:cubicBezTo>
                    <a:lnTo>
                      <a:pt x="10859894" y="5125726"/>
                    </a:lnTo>
                    <a:lnTo>
                      <a:pt x="10771890" y="5125726"/>
                    </a:lnTo>
                    <a:lnTo>
                      <a:pt x="10918368" y="5080211"/>
                    </a:lnTo>
                    <a:cubicBezTo>
                      <a:pt x="11211601" y="4984597"/>
                      <a:pt x="11557224" y="4858738"/>
                      <a:pt x="11934550" y="4704757"/>
                    </a:cubicBezTo>
                    <a:close/>
                    <a:moveTo>
                      <a:pt x="0" y="0"/>
                    </a:moveTo>
                    <a:lnTo>
                      <a:pt x="207978" y="126902"/>
                    </a:lnTo>
                    <a:cubicBezTo>
                      <a:pt x="789375" y="498332"/>
                      <a:pt x="1405327" y="1008521"/>
                      <a:pt x="2082879" y="1693243"/>
                    </a:cubicBezTo>
                    <a:cubicBezTo>
                      <a:pt x="2326997" y="1934727"/>
                      <a:pt x="2580062" y="2194767"/>
                      <a:pt x="2820658" y="2472180"/>
                    </a:cubicBezTo>
                    <a:cubicBezTo>
                      <a:pt x="3061184" y="2746779"/>
                      <a:pt x="3285998" y="3038849"/>
                      <a:pt x="3505669" y="3331364"/>
                    </a:cubicBezTo>
                    <a:cubicBezTo>
                      <a:pt x="3658270" y="3530849"/>
                      <a:pt x="3802628" y="3728408"/>
                      <a:pt x="4002290" y="3921921"/>
                    </a:cubicBezTo>
                    <a:cubicBezTo>
                      <a:pt x="4151791" y="4066673"/>
                      <a:pt x="4350536" y="4208168"/>
                      <a:pt x="4600010" y="4304110"/>
                    </a:cubicBezTo>
                    <a:cubicBezTo>
                      <a:pt x="4922965" y="4428479"/>
                      <a:pt x="5260997" y="4500978"/>
                      <a:pt x="5562252" y="4516870"/>
                    </a:cubicBezTo>
                    <a:cubicBezTo>
                      <a:pt x="6094593" y="4552207"/>
                      <a:pt x="6527452" y="4411305"/>
                      <a:pt x="7077407" y="4589665"/>
                    </a:cubicBezTo>
                    <a:cubicBezTo>
                      <a:pt x="7256850" y="4648889"/>
                      <a:pt x="7433262" y="4724104"/>
                      <a:pt x="7597488" y="4806818"/>
                    </a:cubicBezTo>
                    <a:cubicBezTo>
                      <a:pt x="7780102" y="4898874"/>
                      <a:pt x="7943811" y="4996065"/>
                      <a:pt x="8113584" y="5082506"/>
                    </a:cubicBezTo>
                    <a:lnTo>
                      <a:pt x="8204323" y="5125726"/>
                    </a:lnTo>
                    <a:lnTo>
                      <a:pt x="8045989" y="5125726"/>
                    </a:lnTo>
                    <a:lnTo>
                      <a:pt x="8016630" y="5111846"/>
                    </a:lnTo>
                    <a:cubicBezTo>
                      <a:pt x="7788978" y="4995698"/>
                      <a:pt x="7566100" y="4863352"/>
                      <a:pt x="7315960" y="4763486"/>
                    </a:cubicBezTo>
                    <a:cubicBezTo>
                      <a:pt x="7256004" y="4739107"/>
                      <a:pt x="7193934" y="4716157"/>
                      <a:pt x="7132430" y="4695183"/>
                    </a:cubicBezTo>
                    <a:cubicBezTo>
                      <a:pt x="6864005" y="4600227"/>
                      <a:pt x="6609813" y="4599487"/>
                      <a:pt x="6376756" y="4617056"/>
                    </a:cubicBezTo>
                    <a:cubicBezTo>
                      <a:pt x="6066764" y="4640647"/>
                      <a:pt x="5747473" y="4678205"/>
                      <a:pt x="5356603" y="4627272"/>
                    </a:cubicBezTo>
                    <a:cubicBezTo>
                      <a:pt x="5118541" y="4597661"/>
                      <a:pt x="4861954" y="4536563"/>
                      <a:pt x="4613819" y="4454242"/>
                    </a:cubicBezTo>
                    <a:cubicBezTo>
                      <a:pt x="4382341" y="4378465"/>
                      <a:pt x="4171215" y="4275341"/>
                      <a:pt x="3989680" y="4149388"/>
                    </a:cubicBezTo>
                    <a:cubicBezTo>
                      <a:pt x="3794666" y="4014063"/>
                      <a:pt x="3645588" y="3864375"/>
                      <a:pt x="3512856" y="3717107"/>
                    </a:cubicBezTo>
                    <a:cubicBezTo>
                      <a:pt x="3310656" y="3490380"/>
                      <a:pt x="3139457" y="3265428"/>
                      <a:pt x="2953321" y="3044822"/>
                    </a:cubicBezTo>
                    <a:cubicBezTo>
                      <a:pt x="2749360" y="2800277"/>
                      <a:pt x="2536100" y="2567135"/>
                      <a:pt x="2314738" y="2347564"/>
                    </a:cubicBezTo>
                    <a:cubicBezTo>
                      <a:pt x="1942256" y="1983339"/>
                      <a:pt x="1566109" y="1654699"/>
                      <a:pt x="1212295" y="1371117"/>
                    </a:cubicBezTo>
                    <a:cubicBezTo>
                      <a:pt x="831428" y="1068189"/>
                      <a:pt x="459157" y="824237"/>
                      <a:pt x="92874" y="630675"/>
                    </a:cubicBezTo>
                    <a:lnTo>
                      <a:pt x="0" y="58391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923F365C-026B-19AB-AF96-9132FBA7BEBC}"/>
                  </a:ext>
                </a:extLst>
              </p:cNvPr>
              <p:cNvSpPr/>
              <p:nvPr/>
            </p:nvSpPr>
            <p:spPr>
              <a:xfrm>
                <a:off x="0" y="2528837"/>
                <a:ext cx="12192000" cy="4329163"/>
              </a:xfrm>
              <a:custGeom>
                <a:avLst/>
                <a:gdLst>
                  <a:gd name="connsiteX0" fmla="*/ 12192000 w 12192000"/>
                  <a:gd name="connsiteY0" fmla="*/ 3962215 h 4329163"/>
                  <a:gd name="connsiteX1" fmla="*/ 12192000 w 12192000"/>
                  <a:gd name="connsiteY1" fmla="*/ 3974821 h 4329163"/>
                  <a:gd name="connsiteX2" fmla="*/ 12094760 w 12192000"/>
                  <a:gd name="connsiteY2" fmla="*/ 4016764 h 4329163"/>
                  <a:gd name="connsiteX3" fmla="*/ 11395066 w 12192000"/>
                  <a:gd name="connsiteY3" fmla="*/ 4297052 h 4329163"/>
                  <a:gd name="connsiteX4" fmla="*/ 11307296 w 12192000"/>
                  <a:gd name="connsiteY4" fmla="*/ 4329163 h 4329163"/>
                  <a:gd name="connsiteX5" fmla="*/ 11243693 w 12192000"/>
                  <a:gd name="connsiteY5" fmla="*/ 4329163 h 4329163"/>
                  <a:gd name="connsiteX6" fmla="*/ 11375747 w 12192000"/>
                  <a:gd name="connsiteY6" fmla="*/ 4282825 h 4329163"/>
                  <a:gd name="connsiteX7" fmla="*/ 12078116 w 12192000"/>
                  <a:gd name="connsiteY7" fmla="*/ 4010261 h 4329163"/>
                  <a:gd name="connsiteX8" fmla="*/ 0 w 12192000"/>
                  <a:gd name="connsiteY8" fmla="*/ 0 h 4329163"/>
                  <a:gd name="connsiteX9" fmla="*/ 97673 w 12192000"/>
                  <a:gd name="connsiteY9" fmla="*/ 57815 h 4329163"/>
                  <a:gd name="connsiteX10" fmla="*/ 633438 w 12192000"/>
                  <a:gd name="connsiteY10" fmla="*/ 418210 h 4329163"/>
                  <a:gd name="connsiteX11" fmla="*/ 3115414 w 12192000"/>
                  <a:gd name="connsiteY11" fmla="*/ 2692293 h 4329163"/>
                  <a:gd name="connsiteX12" fmla="*/ 3733425 w 12192000"/>
                  <a:gd name="connsiteY12" fmla="*/ 3355299 h 4329163"/>
                  <a:gd name="connsiteX13" fmla="*/ 4121691 w 12192000"/>
                  <a:gd name="connsiteY13" fmla="*/ 3641991 h 4329163"/>
                  <a:gd name="connsiteX14" fmla="*/ 5157344 w 12192000"/>
                  <a:gd name="connsiteY14" fmla="*/ 3965055 h 4329163"/>
                  <a:gd name="connsiteX15" fmla="*/ 6615712 w 12192000"/>
                  <a:gd name="connsiteY15" fmla="*/ 3938502 h 4329163"/>
                  <a:gd name="connsiteX16" fmla="*/ 7032228 w 12192000"/>
                  <a:gd name="connsiteY16" fmla="*/ 4018948 h 4329163"/>
                  <a:gd name="connsiteX17" fmla="*/ 7669121 w 12192000"/>
                  <a:gd name="connsiteY17" fmla="*/ 4288957 h 4329163"/>
                  <a:gd name="connsiteX18" fmla="*/ 7749414 w 12192000"/>
                  <a:gd name="connsiteY18" fmla="*/ 4329163 h 4329163"/>
                  <a:gd name="connsiteX19" fmla="*/ 7576242 w 12192000"/>
                  <a:gd name="connsiteY19" fmla="*/ 4329163 h 4329163"/>
                  <a:gd name="connsiteX20" fmla="*/ 7330974 w 12192000"/>
                  <a:gd name="connsiteY20" fmla="*/ 4218136 h 4329163"/>
                  <a:gd name="connsiteX21" fmla="*/ 7024549 w 12192000"/>
                  <a:gd name="connsiteY21" fmla="*/ 4104427 h 4329163"/>
                  <a:gd name="connsiteX22" fmla="*/ 6228434 w 12192000"/>
                  <a:gd name="connsiteY22" fmla="*/ 4067166 h 4329163"/>
                  <a:gd name="connsiteX23" fmla="*/ 4590905 w 12192000"/>
                  <a:gd name="connsiteY23" fmla="*/ 3981144 h 4329163"/>
                  <a:gd name="connsiteX24" fmla="*/ 3971485 w 12192000"/>
                  <a:gd name="connsiteY24" fmla="*/ 3741732 h 4329163"/>
                  <a:gd name="connsiteX25" fmla="*/ 3145850 w 12192000"/>
                  <a:gd name="connsiteY25" fmla="*/ 3087116 h 4329163"/>
                  <a:gd name="connsiteX26" fmla="*/ 2201784 w 12192000"/>
                  <a:gd name="connsiteY26" fmla="*/ 2154346 h 4329163"/>
                  <a:gd name="connsiteX27" fmla="*/ 316964 w 12192000"/>
                  <a:gd name="connsiteY27" fmla="*/ 714081 h 4329163"/>
                  <a:gd name="connsiteX28" fmla="*/ 16811 w 12192000"/>
                  <a:gd name="connsiteY28" fmla="*/ 544723 h 4329163"/>
                  <a:gd name="connsiteX29" fmla="*/ 0 w 12192000"/>
                  <a:gd name="connsiteY29" fmla="*/ 536333 h 4329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2192000" h="4329163">
                    <a:moveTo>
                      <a:pt x="12192000" y="3962215"/>
                    </a:moveTo>
                    <a:lnTo>
                      <a:pt x="12192000" y="3974821"/>
                    </a:lnTo>
                    <a:lnTo>
                      <a:pt x="12094760" y="4016764"/>
                    </a:lnTo>
                    <a:cubicBezTo>
                      <a:pt x="11849963" y="4119936"/>
                      <a:pt x="11617069" y="4213167"/>
                      <a:pt x="11395066" y="4297052"/>
                    </a:cubicBezTo>
                    <a:lnTo>
                      <a:pt x="11307296" y="4329163"/>
                    </a:lnTo>
                    <a:lnTo>
                      <a:pt x="11243693" y="4329163"/>
                    </a:lnTo>
                    <a:lnTo>
                      <a:pt x="11375747" y="4282825"/>
                    </a:lnTo>
                    <a:cubicBezTo>
                      <a:pt x="11598351" y="4202022"/>
                      <a:pt x="11832060" y="4111731"/>
                      <a:pt x="12078116" y="4010261"/>
                    </a:cubicBezTo>
                    <a:close/>
                    <a:moveTo>
                      <a:pt x="0" y="0"/>
                    </a:moveTo>
                    <a:lnTo>
                      <a:pt x="97673" y="57815"/>
                    </a:lnTo>
                    <a:cubicBezTo>
                      <a:pt x="283365" y="172541"/>
                      <a:pt x="462120" y="292775"/>
                      <a:pt x="633438" y="418210"/>
                    </a:cubicBezTo>
                    <a:cubicBezTo>
                      <a:pt x="1389112" y="982067"/>
                      <a:pt x="2289850" y="1782768"/>
                      <a:pt x="3115414" y="2692293"/>
                    </a:cubicBezTo>
                    <a:cubicBezTo>
                      <a:pt x="3314374" y="2911370"/>
                      <a:pt x="3502341" y="3140762"/>
                      <a:pt x="3733425" y="3355299"/>
                    </a:cubicBezTo>
                    <a:cubicBezTo>
                      <a:pt x="3847206" y="3459730"/>
                      <a:pt x="3973528" y="3558041"/>
                      <a:pt x="4121691" y="3641991"/>
                    </a:cubicBezTo>
                    <a:cubicBezTo>
                      <a:pt x="4425762" y="3813492"/>
                      <a:pt x="4815789" y="3923944"/>
                      <a:pt x="5157344" y="3965055"/>
                    </a:cubicBezTo>
                    <a:cubicBezTo>
                      <a:pt x="5719908" y="4034493"/>
                      <a:pt x="6125997" y="3909680"/>
                      <a:pt x="6615712" y="3938502"/>
                    </a:cubicBezTo>
                    <a:cubicBezTo>
                      <a:pt x="6760041" y="3948644"/>
                      <a:pt x="6900877" y="3975843"/>
                      <a:pt x="7032228" y="4018948"/>
                    </a:cubicBezTo>
                    <a:cubicBezTo>
                      <a:pt x="7254435" y="4093619"/>
                      <a:pt x="7468400" y="4189117"/>
                      <a:pt x="7669121" y="4288957"/>
                    </a:cubicBezTo>
                    <a:lnTo>
                      <a:pt x="7749414" y="4329163"/>
                    </a:lnTo>
                    <a:lnTo>
                      <a:pt x="7576242" y="4329163"/>
                    </a:lnTo>
                    <a:lnTo>
                      <a:pt x="7330974" y="4218136"/>
                    </a:lnTo>
                    <a:cubicBezTo>
                      <a:pt x="7231011" y="4176421"/>
                      <a:pt x="7128819" y="4137864"/>
                      <a:pt x="7024549" y="4104427"/>
                    </a:cubicBezTo>
                    <a:cubicBezTo>
                      <a:pt x="6731326" y="4014999"/>
                      <a:pt x="6478824" y="4040960"/>
                      <a:pt x="6228434" y="4067166"/>
                    </a:cubicBezTo>
                    <a:cubicBezTo>
                      <a:pt x="5769295" y="4125106"/>
                      <a:pt x="5248015" y="4172535"/>
                      <a:pt x="4590905" y="3981144"/>
                    </a:cubicBezTo>
                    <a:cubicBezTo>
                      <a:pt x="4374614" y="3920093"/>
                      <a:pt x="4158888" y="3840488"/>
                      <a:pt x="3971485" y="3741732"/>
                    </a:cubicBezTo>
                    <a:cubicBezTo>
                      <a:pt x="3610062" y="3552711"/>
                      <a:pt x="3367283" y="3311277"/>
                      <a:pt x="3145850" y="3087116"/>
                    </a:cubicBezTo>
                    <a:cubicBezTo>
                      <a:pt x="2833181" y="2763607"/>
                      <a:pt x="2528826" y="2445874"/>
                      <a:pt x="2201784" y="2154346"/>
                    </a:cubicBezTo>
                    <a:cubicBezTo>
                      <a:pt x="1549816" y="1577510"/>
                      <a:pt x="918348" y="1074110"/>
                      <a:pt x="316964" y="714081"/>
                    </a:cubicBezTo>
                    <a:cubicBezTo>
                      <a:pt x="216288" y="653797"/>
                      <a:pt x="116161" y="597436"/>
                      <a:pt x="16811" y="544723"/>
                    </a:cubicBezTo>
                    <a:lnTo>
                      <a:pt x="0" y="53633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48DFEB58-0CB2-C6F1-750B-B5865AB7A1F4}"/>
                  </a:ext>
                </a:extLst>
              </p:cNvPr>
              <p:cNvSpPr/>
              <p:nvPr/>
            </p:nvSpPr>
            <p:spPr>
              <a:xfrm>
                <a:off x="0" y="3367598"/>
                <a:ext cx="12192000" cy="3490402"/>
              </a:xfrm>
              <a:custGeom>
                <a:avLst/>
                <a:gdLst>
                  <a:gd name="connsiteX0" fmla="*/ 12192000 w 12192000"/>
                  <a:gd name="connsiteY0" fmla="*/ 3219551 h 3490402"/>
                  <a:gd name="connsiteX1" fmla="*/ 12192000 w 12192000"/>
                  <a:gd name="connsiteY1" fmla="*/ 3232550 h 3490402"/>
                  <a:gd name="connsiteX2" fmla="*/ 12185802 w 12192000"/>
                  <a:gd name="connsiteY2" fmla="*/ 3235272 h 3490402"/>
                  <a:gd name="connsiteX3" fmla="*/ 11821139 w 12192000"/>
                  <a:gd name="connsiteY3" fmla="*/ 3388390 h 3490402"/>
                  <a:gd name="connsiteX4" fmla="*/ 11565222 w 12192000"/>
                  <a:gd name="connsiteY4" fmla="*/ 3490402 h 3490402"/>
                  <a:gd name="connsiteX5" fmla="*/ 11516968 w 12192000"/>
                  <a:gd name="connsiteY5" fmla="*/ 3490402 h 3490402"/>
                  <a:gd name="connsiteX6" fmla="*/ 11848701 w 12192000"/>
                  <a:gd name="connsiteY6" fmla="*/ 3361595 h 3490402"/>
                  <a:gd name="connsiteX7" fmla="*/ 0 w 12192000"/>
                  <a:gd name="connsiteY7" fmla="*/ 0 h 3490402"/>
                  <a:gd name="connsiteX8" fmla="*/ 237362 w 12192000"/>
                  <a:gd name="connsiteY8" fmla="*/ 134508 h 3490402"/>
                  <a:gd name="connsiteX9" fmla="*/ 989611 w 12192000"/>
                  <a:gd name="connsiteY9" fmla="*/ 610680 h 3490402"/>
                  <a:gd name="connsiteX10" fmla="*/ 3089098 w 12192000"/>
                  <a:gd name="connsiteY10" fmla="*/ 2347901 h 3490402"/>
                  <a:gd name="connsiteX11" fmla="*/ 3787284 w 12192000"/>
                  <a:gd name="connsiteY11" fmla="*/ 2966638 h 3490402"/>
                  <a:gd name="connsiteX12" fmla="*/ 4252273 w 12192000"/>
                  <a:gd name="connsiteY12" fmla="*/ 3194944 h 3490402"/>
                  <a:gd name="connsiteX13" fmla="*/ 4790108 w 12192000"/>
                  <a:gd name="connsiteY13" fmla="*/ 3339154 h 3490402"/>
                  <a:gd name="connsiteX14" fmla="*/ 6235445 w 12192000"/>
                  <a:gd name="connsiteY14" fmla="*/ 3314476 h 3490402"/>
                  <a:gd name="connsiteX15" fmla="*/ 6867474 w 12192000"/>
                  <a:gd name="connsiteY15" fmla="*/ 3339154 h 3490402"/>
                  <a:gd name="connsiteX16" fmla="*/ 7372751 w 12192000"/>
                  <a:gd name="connsiteY16" fmla="*/ 3476723 h 3490402"/>
                  <a:gd name="connsiteX17" fmla="*/ 7403099 w 12192000"/>
                  <a:gd name="connsiteY17" fmla="*/ 3490402 h 3490402"/>
                  <a:gd name="connsiteX18" fmla="*/ 7158794 w 12192000"/>
                  <a:gd name="connsiteY18" fmla="*/ 3490402 h 3490402"/>
                  <a:gd name="connsiteX19" fmla="*/ 7047652 w 12192000"/>
                  <a:gd name="connsiteY19" fmla="*/ 3462446 h 3490402"/>
                  <a:gd name="connsiteX20" fmla="*/ 6898615 w 12192000"/>
                  <a:gd name="connsiteY20" fmla="*/ 3435441 h 3490402"/>
                  <a:gd name="connsiteX21" fmla="*/ 6150407 w 12192000"/>
                  <a:gd name="connsiteY21" fmla="*/ 3446940 h 3490402"/>
                  <a:gd name="connsiteX22" fmla="*/ 5822381 w 12192000"/>
                  <a:gd name="connsiteY22" fmla="*/ 3490402 h 3490402"/>
                  <a:gd name="connsiteX23" fmla="*/ 4915486 w 12192000"/>
                  <a:gd name="connsiteY23" fmla="*/ 3490402 h 3490402"/>
                  <a:gd name="connsiteX24" fmla="*/ 4859929 w 12192000"/>
                  <a:gd name="connsiteY24" fmla="*/ 3483590 h 3490402"/>
                  <a:gd name="connsiteX25" fmla="*/ 4664421 w 12192000"/>
                  <a:gd name="connsiteY25" fmla="*/ 3448667 h 3490402"/>
                  <a:gd name="connsiteX26" fmla="*/ 3877817 w 12192000"/>
                  <a:gd name="connsiteY26" fmla="*/ 3203335 h 3490402"/>
                  <a:gd name="connsiteX27" fmla="*/ 3168923 w 12192000"/>
                  <a:gd name="connsiteY27" fmla="*/ 2741984 h 3490402"/>
                  <a:gd name="connsiteX28" fmla="*/ 2478063 w 12192000"/>
                  <a:gd name="connsiteY28" fmla="*/ 2122753 h 3490402"/>
                  <a:gd name="connsiteX29" fmla="*/ 1060627 w 12192000"/>
                  <a:gd name="connsiteY29" fmla="*/ 1077656 h 3490402"/>
                  <a:gd name="connsiteX30" fmla="*/ 33145 w 12192000"/>
                  <a:gd name="connsiteY30" fmla="*/ 498550 h 3490402"/>
                  <a:gd name="connsiteX31" fmla="*/ 0 w 12192000"/>
                  <a:gd name="connsiteY31" fmla="*/ 483787 h 3490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2192000" h="3490402">
                    <a:moveTo>
                      <a:pt x="12192000" y="3219551"/>
                    </a:moveTo>
                    <a:lnTo>
                      <a:pt x="12192000" y="3232550"/>
                    </a:lnTo>
                    <a:lnTo>
                      <a:pt x="12185802" y="3235272"/>
                    </a:lnTo>
                    <a:cubicBezTo>
                      <a:pt x="12061206" y="3288822"/>
                      <a:pt x="11939698" y="3339841"/>
                      <a:pt x="11821139" y="3388390"/>
                    </a:cubicBezTo>
                    <a:lnTo>
                      <a:pt x="11565222" y="3490402"/>
                    </a:lnTo>
                    <a:lnTo>
                      <a:pt x="11516968" y="3490402"/>
                    </a:lnTo>
                    <a:lnTo>
                      <a:pt x="11848701" y="3361595"/>
                    </a:lnTo>
                    <a:close/>
                    <a:moveTo>
                      <a:pt x="0" y="0"/>
                    </a:moveTo>
                    <a:lnTo>
                      <a:pt x="237362" y="134508"/>
                    </a:lnTo>
                    <a:cubicBezTo>
                      <a:pt x="481245" y="276995"/>
                      <a:pt x="731965" y="436081"/>
                      <a:pt x="989611" y="610680"/>
                    </a:cubicBezTo>
                    <a:cubicBezTo>
                      <a:pt x="1672578" y="1076965"/>
                      <a:pt x="2408246" y="1658046"/>
                      <a:pt x="3089098" y="2347901"/>
                    </a:cubicBezTo>
                    <a:cubicBezTo>
                      <a:pt x="3300810" y="2556219"/>
                      <a:pt x="3504770" y="2778752"/>
                      <a:pt x="3787284" y="2966638"/>
                    </a:cubicBezTo>
                    <a:cubicBezTo>
                      <a:pt x="3926098" y="3057753"/>
                      <a:pt x="4082650" y="3134621"/>
                      <a:pt x="4252273" y="3194944"/>
                    </a:cubicBezTo>
                    <a:cubicBezTo>
                      <a:pt x="4423648" y="3256388"/>
                      <a:pt x="4603964" y="3304740"/>
                      <a:pt x="4790108" y="3339154"/>
                    </a:cubicBezTo>
                    <a:cubicBezTo>
                      <a:pt x="5367819" y="3444522"/>
                      <a:pt x="5792578" y="3344533"/>
                      <a:pt x="6235445" y="3314476"/>
                    </a:cubicBezTo>
                    <a:cubicBezTo>
                      <a:pt x="6433627" y="3300658"/>
                      <a:pt x="6645547" y="3301941"/>
                      <a:pt x="6867474" y="3339154"/>
                    </a:cubicBezTo>
                    <a:cubicBezTo>
                      <a:pt x="7033918" y="3367063"/>
                      <a:pt x="7208922" y="3411767"/>
                      <a:pt x="7372751" y="3476723"/>
                    </a:cubicBezTo>
                    <a:lnTo>
                      <a:pt x="7403099" y="3490402"/>
                    </a:lnTo>
                    <a:lnTo>
                      <a:pt x="7158794" y="3490402"/>
                    </a:lnTo>
                    <a:lnTo>
                      <a:pt x="7047652" y="3462446"/>
                    </a:lnTo>
                    <a:cubicBezTo>
                      <a:pt x="6997794" y="3451748"/>
                      <a:pt x="6947967" y="3442807"/>
                      <a:pt x="6898615" y="3435441"/>
                    </a:cubicBezTo>
                    <a:cubicBezTo>
                      <a:pt x="6623038" y="3396452"/>
                      <a:pt x="6386353" y="3416477"/>
                      <a:pt x="6150407" y="3446940"/>
                    </a:cubicBezTo>
                    <a:lnTo>
                      <a:pt x="5822381" y="3490402"/>
                    </a:lnTo>
                    <a:lnTo>
                      <a:pt x="4915486" y="3490402"/>
                    </a:lnTo>
                    <a:lnTo>
                      <a:pt x="4859929" y="3483590"/>
                    </a:lnTo>
                    <a:cubicBezTo>
                      <a:pt x="4795498" y="3473911"/>
                      <a:pt x="4730206" y="3462301"/>
                      <a:pt x="4664421" y="3448667"/>
                    </a:cubicBezTo>
                    <a:cubicBezTo>
                      <a:pt x="4397616" y="3392454"/>
                      <a:pt x="4121935" y="3312601"/>
                      <a:pt x="3877817" y="3203335"/>
                    </a:cubicBezTo>
                    <a:cubicBezTo>
                      <a:pt x="3588186" y="3074424"/>
                      <a:pt x="3362949" y="2908056"/>
                      <a:pt x="3168923" y="2741984"/>
                    </a:cubicBezTo>
                    <a:cubicBezTo>
                      <a:pt x="2925085" y="2531888"/>
                      <a:pt x="2711826" y="2323422"/>
                      <a:pt x="2478063" y="2122753"/>
                    </a:cubicBezTo>
                    <a:cubicBezTo>
                      <a:pt x="2024349" y="1727436"/>
                      <a:pt x="1528432" y="1379351"/>
                      <a:pt x="1060627" y="1077656"/>
                    </a:cubicBezTo>
                    <a:cubicBezTo>
                      <a:pt x="709562" y="851966"/>
                      <a:pt x="365963" y="656873"/>
                      <a:pt x="33145" y="498550"/>
                    </a:cubicBezTo>
                    <a:lnTo>
                      <a:pt x="0" y="4837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F54DE819-E7A8-E320-8052-3CD4FB1455F5}"/>
                  </a:ext>
                </a:extLst>
              </p:cNvPr>
              <p:cNvSpPr/>
              <p:nvPr/>
            </p:nvSpPr>
            <p:spPr>
              <a:xfrm>
                <a:off x="0" y="4013086"/>
                <a:ext cx="12192000" cy="2844914"/>
              </a:xfrm>
              <a:custGeom>
                <a:avLst/>
                <a:gdLst>
                  <a:gd name="connsiteX0" fmla="*/ 12192000 w 12192000"/>
                  <a:gd name="connsiteY0" fmla="*/ 2704209 h 2844914"/>
                  <a:gd name="connsiteX1" fmla="*/ 12192000 w 12192000"/>
                  <a:gd name="connsiteY1" fmla="*/ 2718469 h 2844914"/>
                  <a:gd name="connsiteX2" fmla="*/ 12162876 w 12192000"/>
                  <a:gd name="connsiteY2" fmla="*/ 2731337 h 2844914"/>
                  <a:gd name="connsiteX3" fmla="*/ 11895863 w 12192000"/>
                  <a:gd name="connsiteY3" fmla="*/ 2844914 h 2844914"/>
                  <a:gd name="connsiteX4" fmla="*/ 11855941 w 12192000"/>
                  <a:gd name="connsiteY4" fmla="*/ 2844914 h 2844914"/>
                  <a:gd name="connsiteX5" fmla="*/ 11955627 w 12192000"/>
                  <a:gd name="connsiteY5" fmla="*/ 2804508 h 2844914"/>
                  <a:gd name="connsiteX6" fmla="*/ 0 w 12192000"/>
                  <a:gd name="connsiteY6" fmla="*/ 0 h 2844914"/>
                  <a:gd name="connsiteX7" fmla="*/ 226918 w 12192000"/>
                  <a:gd name="connsiteY7" fmla="*/ 119598 h 2844914"/>
                  <a:gd name="connsiteX8" fmla="*/ 1192283 w 12192000"/>
                  <a:gd name="connsiteY8" fmla="*/ 713939 h 2844914"/>
                  <a:gd name="connsiteX9" fmla="*/ 2333827 w 12192000"/>
                  <a:gd name="connsiteY9" fmla="*/ 1558712 h 2844914"/>
                  <a:gd name="connsiteX10" fmla="*/ 3050191 w 12192000"/>
                  <a:gd name="connsiteY10" fmla="*/ 2197535 h 2844914"/>
                  <a:gd name="connsiteX11" fmla="*/ 3409075 w 12192000"/>
                  <a:gd name="connsiteY11" fmla="*/ 2509693 h 2844914"/>
                  <a:gd name="connsiteX12" fmla="*/ 3827987 w 12192000"/>
                  <a:gd name="connsiteY12" fmla="*/ 2775903 h 2844914"/>
                  <a:gd name="connsiteX13" fmla="*/ 3994517 w 12192000"/>
                  <a:gd name="connsiteY13" fmla="*/ 2844914 h 2844914"/>
                  <a:gd name="connsiteX14" fmla="*/ 3601087 w 12192000"/>
                  <a:gd name="connsiteY14" fmla="*/ 2844914 h 2844914"/>
                  <a:gd name="connsiteX15" fmla="*/ 3553714 w 12192000"/>
                  <a:gd name="connsiteY15" fmla="*/ 2822739 h 2844914"/>
                  <a:gd name="connsiteX16" fmla="*/ 3185812 w 12192000"/>
                  <a:gd name="connsiteY16" fmla="*/ 2595714 h 2844914"/>
                  <a:gd name="connsiteX17" fmla="*/ 2430137 w 12192000"/>
                  <a:gd name="connsiteY17" fmla="*/ 1979545 h 2844914"/>
                  <a:gd name="connsiteX18" fmla="*/ 562154 w 12192000"/>
                  <a:gd name="connsiteY18" fmla="*/ 735852 h 2844914"/>
                  <a:gd name="connsiteX19" fmla="*/ 199762 w 12192000"/>
                  <a:gd name="connsiteY19" fmla="*/ 550357 h 2844914"/>
                  <a:gd name="connsiteX20" fmla="*/ 0 w 12192000"/>
                  <a:gd name="connsiteY20" fmla="*/ 459929 h 284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192000" h="2844914">
                    <a:moveTo>
                      <a:pt x="12192000" y="2704209"/>
                    </a:moveTo>
                    <a:lnTo>
                      <a:pt x="12192000" y="2718469"/>
                    </a:lnTo>
                    <a:lnTo>
                      <a:pt x="12162876" y="2731337"/>
                    </a:lnTo>
                    <a:lnTo>
                      <a:pt x="11895863" y="2844914"/>
                    </a:lnTo>
                    <a:lnTo>
                      <a:pt x="11855941" y="2844914"/>
                    </a:lnTo>
                    <a:lnTo>
                      <a:pt x="11955627" y="2804508"/>
                    </a:lnTo>
                    <a:close/>
                    <a:moveTo>
                      <a:pt x="0" y="0"/>
                    </a:moveTo>
                    <a:lnTo>
                      <a:pt x="226918" y="119598"/>
                    </a:lnTo>
                    <a:cubicBezTo>
                      <a:pt x="538853" y="290805"/>
                      <a:pt x="862273" y="488798"/>
                      <a:pt x="1192283" y="713939"/>
                    </a:cubicBezTo>
                    <a:cubicBezTo>
                      <a:pt x="1569416" y="967811"/>
                      <a:pt x="1961062" y="1249121"/>
                      <a:pt x="2333827" y="1558712"/>
                    </a:cubicBezTo>
                    <a:cubicBezTo>
                      <a:pt x="2580834" y="1762392"/>
                      <a:pt x="2816428" y="1980730"/>
                      <a:pt x="3050191" y="2197535"/>
                    </a:cubicBezTo>
                    <a:cubicBezTo>
                      <a:pt x="3166577" y="2304582"/>
                      <a:pt x="3283036" y="2410593"/>
                      <a:pt x="3409075" y="2509693"/>
                    </a:cubicBezTo>
                    <a:cubicBezTo>
                      <a:pt x="3535114" y="2608793"/>
                      <a:pt x="3671722" y="2700097"/>
                      <a:pt x="3827987" y="2775903"/>
                    </a:cubicBezTo>
                    <a:lnTo>
                      <a:pt x="3994517" y="2844914"/>
                    </a:lnTo>
                    <a:lnTo>
                      <a:pt x="3601087" y="2844914"/>
                    </a:lnTo>
                    <a:lnTo>
                      <a:pt x="3553714" y="2822739"/>
                    </a:lnTo>
                    <a:cubicBezTo>
                      <a:pt x="3422250" y="2754389"/>
                      <a:pt x="3299183" y="2678450"/>
                      <a:pt x="3185812" y="2595714"/>
                    </a:cubicBezTo>
                    <a:cubicBezTo>
                      <a:pt x="2905127" y="2391937"/>
                      <a:pt x="2679256" y="2181891"/>
                      <a:pt x="2430137" y="1979545"/>
                    </a:cubicBezTo>
                    <a:cubicBezTo>
                      <a:pt x="1834035" y="1485522"/>
                      <a:pt x="1170442" y="1067701"/>
                      <a:pt x="562154" y="735852"/>
                    </a:cubicBezTo>
                    <a:cubicBezTo>
                      <a:pt x="439990" y="669793"/>
                      <a:pt x="319097" y="607936"/>
                      <a:pt x="199762" y="550357"/>
                    </a:cubicBezTo>
                    <a:lnTo>
                      <a:pt x="0" y="45992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C379D6A5-38A6-8832-0DC4-5F46BF87DD7F}"/>
                  </a:ext>
                </a:extLst>
              </p:cNvPr>
              <p:cNvSpPr/>
              <p:nvPr/>
            </p:nvSpPr>
            <p:spPr>
              <a:xfrm>
                <a:off x="0" y="4725747"/>
                <a:ext cx="3309442" cy="2132253"/>
              </a:xfrm>
              <a:custGeom>
                <a:avLst/>
                <a:gdLst>
                  <a:gd name="connsiteX0" fmla="*/ 0 w 3309442"/>
                  <a:gd name="connsiteY0" fmla="*/ 0 h 2132253"/>
                  <a:gd name="connsiteX1" fmla="*/ 329077 w 3309442"/>
                  <a:gd name="connsiteY1" fmla="*/ 160032 h 2132253"/>
                  <a:gd name="connsiteX2" fmla="*/ 693642 w 3309442"/>
                  <a:gd name="connsiteY2" fmla="*/ 353416 h 2132253"/>
                  <a:gd name="connsiteX3" fmla="*/ 1979050 w 3309442"/>
                  <a:gd name="connsiteY3" fmla="*/ 1143062 h 2132253"/>
                  <a:gd name="connsiteX4" fmla="*/ 2794202 w 3309442"/>
                  <a:gd name="connsiteY4" fmla="*/ 1764908 h 2132253"/>
                  <a:gd name="connsiteX5" fmla="*/ 3140315 w 3309442"/>
                  <a:gd name="connsiteY5" fmla="*/ 2025116 h 2132253"/>
                  <a:gd name="connsiteX6" fmla="*/ 3309442 w 3309442"/>
                  <a:gd name="connsiteY6" fmla="*/ 2132253 h 2132253"/>
                  <a:gd name="connsiteX7" fmla="*/ 2941596 w 3309442"/>
                  <a:gd name="connsiteY7" fmla="*/ 2132253 h 2132253"/>
                  <a:gd name="connsiteX8" fmla="*/ 2879847 w 3309442"/>
                  <a:gd name="connsiteY8" fmla="*/ 2094784 h 2132253"/>
                  <a:gd name="connsiteX9" fmla="*/ 2140377 w 3309442"/>
                  <a:gd name="connsiteY9" fmla="*/ 1573469 h 2132253"/>
                  <a:gd name="connsiteX10" fmla="*/ 468769 w 3309442"/>
                  <a:gd name="connsiteY10" fmla="*/ 618392 h 2132253"/>
                  <a:gd name="connsiteX11" fmla="*/ 163751 w 3309442"/>
                  <a:gd name="connsiteY11" fmla="*/ 481506 h 2132253"/>
                  <a:gd name="connsiteX12" fmla="*/ 0 w 3309442"/>
                  <a:gd name="connsiteY12" fmla="*/ 414365 h 2132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09442" h="2132253">
                    <a:moveTo>
                      <a:pt x="0" y="0"/>
                    </a:moveTo>
                    <a:lnTo>
                      <a:pt x="329077" y="160032"/>
                    </a:lnTo>
                    <a:cubicBezTo>
                      <a:pt x="449209" y="221075"/>
                      <a:pt x="570824" y="285519"/>
                      <a:pt x="693642" y="353416"/>
                    </a:cubicBezTo>
                    <a:cubicBezTo>
                      <a:pt x="1115155" y="583253"/>
                      <a:pt x="1555804" y="845218"/>
                      <a:pt x="1979050" y="1143062"/>
                    </a:cubicBezTo>
                    <a:cubicBezTo>
                      <a:pt x="2259097" y="1338598"/>
                      <a:pt x="2527877" y="1552691"/>
                      <a:pt x="2794202" y="1764908"/>
                    </a:cubicBezTo>
                    <a:cubicBezTo>
                      <a:pt x="2907831" y="1853743"/>
                      <a:pt x="3019004" y="1941752"/>
                      <a:pt x="3140315" y="2025116"/>
                    </a:cubicBezTo>
                    <a:lnTo>
                      <a:pt x="3309442" y="2132253"/>
                    </a:lnTo>
                    <a:lnTo>
                      <a:pt x="2941596" y="2132253"/>
                    </a:lnTo>
                    <a:lnTo>
                      <a:pt x="2879847" y="2094784"/>
                    </a:lnTo>
                    <a:cubicBezTo>
                      <a:pt x="2617423" y="1924319"/>
                      <a:pt x="2382583" y="1741565"/>
                      <a:pt x="2140377" y="1573469"/>
                    </a:cubicBezTo>
                    <a:cubicBezTo>
                      <a:pt x="1601806" y="1192021"/>
                      <a:pt x="1018245" y="873299"/>
                      <a:pt x="468769" y="618392"/>
                    </a:cubicBezTo>
                    <a:cubicBezTo>
                      <a:pt x="366026" y="570397"/>
                      <a:pt x="264290" y="524720"/>
                      <a:pt x="163751" y="481506"/>
                    </a:cubicBezTo>
                    <a:lnTo>
                      <a:pt x="0" y="414365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FE2D013B-8B0D-646D-9488-C4788AE7E4C4}"/>
                </a:ext>
              </a:extLst>
            </p:cNvPr>
            <p:cNvGrpSpPr/>
            <p:nvPr/>
          </p:nvGrpSpPr>
          <p:grpSpPr>
            <a:xfrm>
              <a:off x="4533900" y="1140693"/>
              <a:ext cx="6985000" cy="5105399"/>
              <a:chOff x="546100" y="1130300"/>
              <a:chExt cx="6985000" cy="5105399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FA6B50BB-416F-284A-650F-7BF10EE34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100" y="1428407"/>
                <a:ext cx="0" cy="4415900"/>
              </a:xfrm>
              <a:prstGeom prst="line">
                <a:avLst/>
              </a:prstGeom>
              <a:ln w="12700">
                <a:solidFill>
                  <a:schemeClr val="tx2">
                    <a:alpha val="40000"/>
                  </a:schemeClr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EBDB3BF3-7331-A5E8-D23B-4EBD8D20F6FA}"/>
                  </a:ext>
                </a:extLst>
              </p:cNvPr>
              <p:cNvGrpSpPr/>
              <p:nvPr/>
            </p:nvGrpSpPr>
            <p:grpSpPr>
              <a:xfrm>
                <a:off x="809765" y="1130300"/>
                <a:ext cx="6721335" cy="5105399"/>
                <a:chOff x="809765" y="1130300"/>
                <a:chExt cx="6721335" cy="5105399"/>
              </a:xfrm>
            </p:grpSpPr>
            <p:grpSp>
              <p:nvGrpSpPr>
                <p:cNvPr id="84" name="组合 83">
                  <a:extLst>
                    <a:ext uri="{FF2B5EF4-FFF2-40B4-BE49-F238E27FC236}">
                      <a16:creationId xmlns:a16="http://schemas.microsoft.com/office/drawing/2014/main" id="{216BC151-B639-C26C-39A5-1064A05D72F6}"/>
                    </a:ext>
                  </a:extLst>
                </p:cNvPr>
                <p:cNvGrpSpPr/>
                <p:nvPr/>
              </p:nvGrpSpPr>
              <p:grpSpPr>
                <a:xfrm flipH="1">
                  <a:off x="809765" y="1130300"/>
                  <a:ext cx="6721335" cy="1719320"/>
                  <a:chOff x="4660899" y="1130300"/>
                  <a:chExt cx="6721335" cy="1719320"/>
                </a:xfrm>
              </p:grpSpPr>
              <p:sp>
                <p:nvSpPr>
                  <p:cNvPr id="86" name="矩形: 圆角 85">
                    <a:extLst>
                      <a:ext uri="{FF2B5EF4-FFF2-40B4-BE49-F238E27FC236}">
                        <a16:creationId xmlns:a16="http://schemas.microsoft.com/office/drawing/2014/main" id="{5A2F9C91-4E81-E99B-CC6F-D4B3373687AB}"/>
                      </a:ext>
                    </a:extLst>
                  </p:cNvPr>
                  <p:cNvSpPr/>
                  <p:nvPr/>
                </p:nvSpPr>
                <p:spPr>
                  <a:xfrm>
                    <a:off x="8591998" y="1130300"/>
                    <a:ext cx="2790236" cy="540000"/>
                  </a:xfrm>
                  <a:prstGeom prst="roundRect">
                    <a:avLst>
                      <a:gd name="adj" fmla="val 23061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1"/>
                    <a:tileRect/>
                  </a:gradFill>
                  <a:ln w="57150" cap="rnd">
                    <a:noFill/>
                    <a:prstDash val="solid"/>
                    <a:round/>
                  </a:ln>
                  <a:effectLst>
                    <a:outerShdw blurRad="254000" dist="127000" dir="5400000" algn="ctr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marL="342900" indent="-342900" algn="ctr" defTabSz="895350">
                      <a:buSzPct val="120000"/>
                    </a:pPr>
                    <a:r>
                      <a:rPr lang="zh-CN" altLang="en-US" b="1" dirty="0"/>
                      <a:t>最小可行产品测试</a:t>
                    </a:r>
                    <a:endParaRPr lang="en-US" altLang="zh-CN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CF8ADAB7-F632-2A69-F451-FE282EB035D0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899" y="1797853"/>
                    <a:ext cx="6721334" cy="1051767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>
                    <a:no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130000"/>
                      </a:lnSpc>
                      <a:defRPr sz="1200">
                        <a:cs typeface="Open Sans Light" panose="020B0306030504020204" pitchFamily="34" charset="0"/>
                      </a:defRPr>
                    </a:lvl1pPr>
                  </a:lstStyle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800" dirty="0"/>
                      <a:t>功能：开发核心功能的简化版本，如约球和社交模块。 </a:t>
                    </a:r>
                    <a:endParaRPr lang="en-US" altLang="zh-CN" sz="1800" dirty="0"/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800" dirty="0"/>
                      <a:t>目的：快速上线，收集用户反馈，验证市场需求。</a:t>
                    </a:r>
                    <a:endParaRPr lang="zh-CN" altLang="en-US" sz="1800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434A09F0-6B4B-DB6A-8BB6-F52440C10390}"/>
                    </a:ext>
                  </a:extLst>
                </p:cNvPr>
                <p:cNvGrpSpPr/>
                <p:nvPr/>
              </p:nvGrpSpPr>
              <p:grpSpPr>
                <a:xfrm flipH="1">
                  <a:off x="809765" y="2977173"/>
                  <a:ext cx="6721335" cy="1677905"/>
                  <a:chOff x="4660899" y="2977173"/>
                  <a:chExt cx="6721335" cy="1677905"/>
                </a:xfrm>
              </p:grpSpPr>
              <p:sp>
                <p:nvSpPr>
                  <p:cNvPr id="80" name="矩形: 圆角 79">
                    <a:extLst>
                      <a:ext uri="{FF2B5EF4-FFF2-40B4-BE49-F238E27FC236}">
                        <a16:creationId xmlns:a16="http://schemas.microsoft.com/office/drawing/2014/main" id="{4735C896-10D0-7EBC-46FB-1444BEFB84BE}"/>
                      </a:ext>
                    </a:extLst>
                  </p:cNvPr>
                  <p:cNvSpPr/>
                  <p:nvPr/>
                </p:nvSpPr>
                <p:spPr>
                  <a:xfrm>
                    <a:off x="8591998" y="2977173"/>
                    <a:ext cx="2790236" cy="540000"/>
                  </a:xfrm>
                  <a:prstGeom prst="roundRect">
                    <a:avLst>
                      <a:gd name="adj" fmla="val 23061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1"/>
                    <a:tileRect/>
                  </a:gradFill>
                  <a:ln w="57150" cap="rnd">
                    <a:noFill/>
                    <a:prstDash val="solid"/>
                    <a:round/>
                  </a:ln>
                  <a:effectLst>
                    <a:outerShdw blurRad="254000" dist="127000" dir="5400000" algn="ctr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marL="342900" indent="-342900" algn="ctr" defTabSz="895350">
                      <a:buSzPct val="120000"/>
                    </a:pPr>
                    <a:r>
                      <a:rPr lang="zh-CN" altLang="en-US" b="1" dirty="0"/>
                      <a:t>用户调查与访谈</a:t>
                    </a:r>
                    <a:endParaRPr lang="en-US" altLang="zh-CN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1" name="文本框 80">
                    <a:extLst>
                      <a:ext uri="{FF2B5EF4-FFF2-40B4-BE49-F238E27FC236}">
                        <a16:creationId xmlns:a16="http://schemas.microsoft.com/office/drawing/2014/main" id="{9A8F3229-BA2A-AB4B-5349-6E495EE96708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899" y="3644726"/>
                    <a:ext cx="6721334" cy="1010352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130000"/>
                      </a:lnSpc>
                      <a:defRPr sz="1200">
                        <a:cs typeface="Open Sans Light" panose="020B0306030504020204" pitchFamily="34" charset="0"/>
                      </a:defRPr>
                    </a:lvl1pPr>
                  </a:lstStyle>
                  <a:p>
                    <a:pPr>
                      <a:lnSpc>
                        <a:spcPct val="150000"/>
                      </a:lnSpc>
                    </a:pPr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5404300A-FD63-49D9-29B1-FA37A20EF587}"/>
                    </a:ext>
                  </a:extLst>
                </p:cNvPr>
                <p:cNvGrpSpPr/>
                <p:nvPr/>
              </p:nvGrpSpPr>
              <p:grpSpPr>
                <a:xfrm flipH="1">
                  <a:off x="809765" y="4782631"/>
                  <a:ext cx="6721335" cy="1453068"/>
                  <a:chOff x="4660899" y="4782631"/>
                  <a:chExt cx="6721335" cy="1453068"/>
                </a:xfrm>
              </p:grpSpPr>
              <p:sp>
                <p:nvSpPr>
                  <p:cNvPr id="73" name="矩形: 圆角 72">
                    <a:extLst>
                      <a:ext uri="{FF2B5EF4-FFF2-40B4-BE49-F238E27FC236}">
                        <a16:creationId xmlns:a16="http://schemas.microsoft.com/office/drawing/2014/main" id="{C09912C5-5A2D-5A93-D769-CCFDF2E0242B}"/>
                      </a:ext>
                    </a:extLst>
                  </p:cNvPr>
                  <p:cNvSpPr/>
                  <p:nvPr/>
                </p:nvSpPr>
                <p:spPr>
                  <a:xfrm>
                    <a:off x="8591998" y="4782631"/>
                    <a:ext cx="2790236" cy="540000"/>
                  </a:xfrm>
                  <a:prstGeom prst="roundRect">
                    <a:avLst>
                      <a:gd name="adj" fmla="val 23061"/>
                    </a:avLst>
                  </a:prstGeom>
                  <a:gradFill flip="none" rotWithShape="1"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1"/>
                    <a:tileRect/>
                  </a:gradFill>
                  <a:ln w="57150" cap="rnd">
                    <a:noFill/>
                    <a:prstDash val="solid"/>
                    <a:round/>
                  </a:ln>
                  <a:effectLst>
                    <a:outerShdw blurRad="254000" dist="127000" dir="5400000" algn="ctr" rotWithShape="0">
                      <a:schemeClr val="accent1">
                        <a:alpha val="2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normAutofit/>
                  </a:bodyPr>
                  <a:lstStyle/>
                  <a:p>
                    <a:pPr marL="342900" indent="-342900" algn="ctr" defTabSz="895350">
                      <a:buSzPct val="120000"/>
                    </a:pPr>
                    <a:r>
                      <a:rPr lang="zh-CN" altLang="en-US" b="1" dirty="0"/>
                      <a:t>预注册活动</a:t>
                    </a:r>
                    <a:endParaRPr lang="en-US" altLang="zh-CN" b="1" dirty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3E377945-6398-306E-CAEE-32A5C2AF56CF}"/>
                      </a:ext>
                    </a:extLst>
                  </p:cNvPr>
                  <p:cNvSpPr txBox="1"/>
                  <p:nvPr/>
                </p:nvSpPr>
                <p:spPr>
                  <a:xfrm>
                    <a:off x="4660899" y="5450184"/>
                    <a:ext cx="6721334" cy="785515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>
                    <a:normAutofit/>
                  </a:bodyPr>
                  <a:lstStyle>
                    <a:defPPr>
                      <a:defRPr lang="en-US"/>
                    </a:defPPr>
                    <a:lvl1pPr>
                      <a:lnSpc>
                        <a:spcPct val="130000"/>
                      </a:lnSpc>
                      <a:defRPr sz="1200">
                        <a:cs typeface="Open Sans Light" panose="020B0306030504020204" pitchFamily="34" charset="0"/>
                      </a:defRPr>
                    </a:lvl1pPr>
                  </a:lstStyle>
                  <a:p>
                    <a:pPr>
                      <a:lnSpc>
                        <a:spcPct val="150000"/>
                      </a:lnSpc>
                    </a:pPr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</p:grpSp>
        </p:grpSp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3AC19DBA-CFED-6B62-3304-2D76A2893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75" t="12176" r="24423" b="22020"/>
            <a:stretch/>
          </p:blipFill>
          <p:spPr>
            <a:xfrm>
              <a:off x="977898" y="2632930"/>
              <a:ext cx="2997200" cy="2978529"/>
            </a:xfrm>
            <a:prstGeom prst="rect">
              <a:avLst/>
            </a:prstGeom>
            <a:effectLst>
              <a:outerShdw blurRad="381000" dist="228600" dir="2700000" algn="tl" rotWithShape="0">
                <a:schemeClr val="accent1">
                  <a:lumMod val="50000"/>
                  <a:alpha val="36000"/>
                </a:schemeClr>
              </a:outerShdw>
            </a:effectLst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227C34F-1780-A8E2-0EDC-E5A8AE4F99C7}"/>
              </a:ext>
            </a:extLst>
          </p:cNvPr>
          <p:cNvSpPr txBox="1"/>
          <p:nvPr/>
        </p:nvSpPr>
        <p:spPr>
          <a:xfrm>
            <a:off x="4797565" y="3742141"/>
            <a:ext cx="60949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方法：通过问卷调查、线下访谈等方式，了解目标用户的需求和痛点。 </a:t>
            </a:r>
            <a:endParaRPr lang="en-US" altLang="zh-CN" dirty="0"/>
          </a:p>
          <a:p>
            <a:r>
              <a:rPr lang="zh-CN" altLang="en-US" dirty="0"/>
              <a:t>样本量：不少于</a:t>
            </a:r>
            <a:r>
              <a:rPr lang="en-US" altLang="zh-CN" dirty="0"/>
              <a:t>500</a:t>
            </a:r>
            <a:r>
              <a:rPr lang="zh-CN" altLang="en-US" dirty="0"/>
              <a:t>人，覆盖不同城市和年龄段。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E4E3C7-B773-E8A2-66A8-42E8CD8D6454}"/>
              </a:ext>
            </a:extLst>
          </p:cNvPr>
          <p:cNvSpPr txBox="1"/>
          <p:nvPr/>
        </p:nvSpPr>
        <p:spPr>
          <a:xfrm>
            <a:off x="4795866" y="5495378"/>
            <a:ext cx="6290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方式：在应用正式上线前，开启预注册，收集潜在用户信息。 </a:t>
            </a:r>
            <a:endParaRPr lang="en-US" altLang="zh-CN" dirty="0"/>
          </a:p>
          <a:p>
            <a:r>
              <a:rPr lang="zh-CN" altLang="en-US" dirty="0"/>
              <a:t>效果：评估市场反应，提前建立用户群体。</a:t>
            </a:r>
          </a:p>
        </p:txBody>
      </p:sp>
    </p:spTree>
    <p:extLst>
      <p:ext uri="{BB962C8B-B14F-4D97-AF65-F5344CB8AC3E}">
        <p14:creationId xmlns:p14="http://schemas.microsoft.com/office/powerpoint/2010/main" val="269625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083299" y="1092200"/>
            <a:ext cx="5435601" cy="2717799"/>
          </a:xfrm>
        </p:spPr>
        <p:txBody>
          <a:bodyPr>
            <a:normAutofit/>
          </a:bodyPr>
          <a:lstStyle/>
          <a:p>
            <a:r>
              <a:rPr lang="zh-CN" altLang="en-US" sz="8000" dirty="0"/>
              <a:t>Thank you</a:t>
            </a:r>
            <a:endParaRPr lang="en-US" sz="8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AC0B261-1150-EF45-B750-5C5D997541B3}"/>
              </a:ext>
            </a:extLst>
          </p:cNvPr>
          <p:cNvGrpSpPr/>
          <p:nvPr/>
        </p:nvGrpSpPr>
        <p:grpSpPr>
          <a:xfrm>
            <a:off x="658994" y="0"/>
            <a:ext cx="11533006" cy="6045715"/>
            <a:chOff x="658994" y="1"/>
            <a:chExt cx="11533006" cy="604571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651ED91-A8C6-004F-DDB1-00AD2012216E}"/>
                </a:ext>
              </a:extLst>
            </p:cNvPr>
            <p:cNvGrpSpPr/>
            <p:nvPr/>
          </p:nvGrpSpPr>
          <p:grpSpPr>
            <a:xfrm>
              <a:off x="5437383" y="1"/>
              <a:ext cx="6754617" cy="6045715"/>
              <a:chOff x="5437383" y="1"/>
              <a:chExt cx="6754617" cy="6045715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22B3635A-87D7-3BBD-6129-5AD03B8466E0}"/>
                  </a:ext>
                </a:extLst>
              </p:cNvPr>
              <p:cNvSpPr/>
              <p:nvPr/>
            </p:nvSpPr>
            <p:spPr>
              <a:xfrm>
                <a:off x="5437383" y="1"/>
                <a:ext cx="6754617" cy="4376365"/>
              </a:xfrm>
              <a:custGeom>
                <a:avLst/>
                <a:gdLst>
                  <a:gd name="connsiteX0" fmla="*/ 0 w 7713880"/>
                  <a:gd name="connsiteY0" fmla="*/ 0 h 4376365"/>
                  <a:gd name="connsiteX1" fmla="*/ 7713880 w 7713880"/>
                  <a:gd name="connsiteY1" fmla="*/ 0 h 4376365"/>
                  <a:gd name="connsiteX2" fmla="*/ 7713880 w 7713880"/>
                  <a:gd name="connsiteY2" fmla="*/ 4283346 h 4376365"/>
                  <a:gd name="connsiteX3" fmla="*/ 7545651 w 7713880"/>
                  <a:gd name="connsiteY3" fmla="*/ 4308603 h 4376365"/>
                  <a:gd name="connsiteX4" fmla="*/ 6518841 w 7713880"/>
                  <a:gd name="connsiteY4" fmla="*/ 4376365 h 4376365"/>
                  <a:gd name="connsiteX5" fmla="*/ 79509 w 7713880"/>
                  <a:gd name="connsiteY5" fmla="*/ 244218 h 437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13880" h="4376365">
                    <a:moveTo>
                      <a:pt x="0" y="0"/>
                    </a:moveTo>
                    <a:lnTo>
                      <a:pt x="7713880" y="0"/>
                    </a:lnTo>
                    <a:lnTo>
                      <a:pt x="7713880" y="4283346"/>
                    </a:lnTo>
                    <a:lnTo>
                      <a:pt x="7545651" y="4308603"/>
                    </a:lnTo>
                    <a:cubicBezTo>
                      <a:pt x="7210849" y="4353224"/>
                      <a:pt x="6867943" y="4376365"/>
                      <a:pt x="6518841" y="4376365"/>
                    </a:cubicBezTo>
                    <a:cubicBezTo>
                      <a:pt x="3493287" y="4376365"/>
                      <a:pt x="933181" y="2638175"/>
                      <a:pt x="79509" y="244218"/>
                    </a:cubicBezTo>
                    <a:close/>
                  </a:path>
                </a:pathLst>
              </a:custGeom>
              <a:gradFill flip="none" rotWithShape="1">
                <a:gsLst>
                  <a:gs pos="1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50800" dir="5400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algn="ctr"/>
                <a:endParaRPr kumimoji="1"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12378D3-51B6-D9C0-E8BA-FAB684A5C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7463" y="1130300"/>
                <a:ext cx="3671436" cy="19368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t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en-US" altLang="zh-CN" sz="6000" b="1" dirty="0">
                    <a:solidFill>
                      <a:schemeClr val="tx1"/>
                    </a:solidFill>
                  </a:rPr>
                  <a:t>Agenda</a:t>
                </a:r>
              </a:p>
              <a:p>
                <a:pPr algn="ctr">
                  <a:buSzPct val="25000"/>
                </a:pPr>
                <a:r>
                  <a:rPr lang="en-US" altLang="zh-CN" sz="3200" b="1" dirty="0">
                    <a:solidFill>
                      <a:schemeClr val="tx1"/>
                    </a:solidFill>
                  </a:rPr>
                  <a:t>1/2</a:t>
                </a:r>
              </a:p>
              <a:p>
                <a:pPr algn="ctr">
                  <a:buSzPct val="25000"/>
                </a:pPr>
                <a:endParaRPr lang="en-US" altLang="zh-CN" sz="60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A09BCEC8-89D2-3F92-AD54-D5F09CD681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75" t="12176" r="24423" b="22020"/>
              <a:stretch/>
            </p:blipFill>
            <p:spPr>
              <a:xfrm>
                <a:off x="8152562" y="3067186"/>
                <a:ext cx="2997201" cy="2978530"/>
              </a:xfrm>
              <a:prstGeom prst="rect">
                <a:avLst/>
              </a:prstGeom>
              <a:effectLst>
                <a:outerShdw blurRad="381000" dist="5080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2970F6D-0D1C-A759-9A2F-BE9EFD29CEDC}"/>
                </a:ext>
              </a:extLst>
            </p:cNvPr>
            <p:cNvGrpSpPr/>
            <p:nvPr/>
          </p:nvGrpSpPr>
          <p:grpSpPr>
            <a:xfrm>
              <a:off x="658994" y="2554049"/>
              <a:ext cx="6541630" cy="2924450"/>
              <a:chOff x="4991376" y="2554049"/>
              <a:chExt cx="6541630" cy="292445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7FE40BF7-238A-9E36-5E2F-9D70E0B329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1376" y="2554049"/>
                <a:ext cx="6541630" cy="1063305"/>
                <a:chOff x="3333750" y="3040083"/>
                <a:chExt cx="5886450" cy="1741786"/>
              </a:xfrm>
            </p:grpSpPr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CF23BF4C-16A8-17E9-93EC-87B6D555FC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333750" y="3040083"/>
                  <a:ext cx="5886450" cy="174178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 dirty="0">
                    <a:solidFill>
                      <a:schemeClr val="accent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701E2C9A-562C-67D0-38E4-16E731B633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78609" y="3357606"/>
                  <a:ext cx="618130" cy="112369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 w="12700">
                  <a:noFill/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/>
                </a:bodyPr>
                <a:lstStyle/>
                <a:p>
                  <a:pPr algn="ctr"/>
                  <a:r>
                    <a:rPr kumimoji="1" lang="en-US" altLang="zh-CN" sz="2400" b="1" dirty="0">
                      <a:solidFill>
                        <a:srgbClr val="FFFFFF"/>
                      </a:solidFill>
                      <a:sym typeface="Arial" panose="020B0604020202020204" pitchFamily="34" charset="0"/>
                    </a:rPr>
                    <a:t>02</a:t>
                  </a:r>
                </a:p>
              </p:txBody>
            </p:sp>
          </p:grp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843648E-2E45-B670-754F-A2753C779E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1376" y="4415194"/>
                <a:ext cx="6541630" cy="1063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0"/>
              </a:gra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r"/>
                <a:endParaRPr lang="zh-CN" altLang="en-US" b="1" dirty="0">
                  <a:solidFill>
                    <a:schemeClr val="accent1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E25E34FA-E625-C15D-2AA1-D8ED9C4CCF0E}"/>
              </a:ext>
            </a:extLst>
          </p:cNvPr>
          <p:cNvSpPr>
            <a:spLocks/>
          </p:cNvSpPr>
          <p:nvPr/>
        </p:nvSpPr>
        <p:spPr>
          <a:xfrm>
            <a:off x="658994" y="801571"/>
            <a:ext cx="6541630" cy="10633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0E5C1896-A2D6-EC95-66DA-33447734973C}"/>
              </a:ext>
            </a:extLst>
          </p:cNvPr>
          <p:cNvSpPr>
            <a:spLocks/>
          </p:cNvSpPr>
          <p:nvPr/>
        </p:nvSpPr>
        <p:spPr>
          <a:xfrm>
            <a:off x="1042237" y="1036512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AD22DA5F-58DF-0AEB-0CF0-00FA16605358}"/>
              </a:ext>
            </a:extLst>
          </p:cNvPr>
          <p:cNvSpPr>
            <a:spLocks/>
          </p:cNvSpPr>
          <p:nvPr/>
        </p:nvSpPr>
        <p:spPr>
          <a:xfrm>
            <a:off x="1042237" y="4603855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8927861-55D0-B7BF-D30F-BADC2FE4FA18}"/>
              </a:ext>
            </a:extLst>
          </p:cNvPr>
          <p:cNvSpPr txBox="1"/>
          <p:nvPr/>
        </p:nvSpPr>
        <p:spPr>
          <a:xfrm>
            <a:off x="2264811" y="2793312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独特卖点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3CF0503-E2C3-D88D-E513-CF17FB749F24}"/>
              </a:ext>
            </a:extLst>
          </p:cNvPr>
          <p:cNvSpPr txBox="1"/>
          <p:nvPr/>
        </p:nvSpPr>
        <p:spPr>
          <a:xfrm>
            <a:off x="2264811" y="1087113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应用概述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256E7F0-9FB6-7166-E0B2-7A06CD497D92}"/>
              </a:ext>
            </a:extLst>
          </p:cNvPr>
          <p:cNvSpPr txBox="1"/>
          <p:nvPr/>
        </p:nvSpPr>
        <p:spPr>
          <a:xfrm>
            <a:off x="2157605" y="4654456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目标用户画像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30826-C8CB-FED1-0078-57667BBB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EC597A4-F5C3-269B-4513-77372B4AFB07}"/>
              </a:ext>
            </a:extLst>
          </p:cNvPr>
          <p:cNvGrpSpPr/>
          <p:nvPr/>
        </p:nvGrpSpPr>
        <p:grpSpPr>
          <a:xfrm>
            <a:off x="658994" y="0"/>
            <a:ext cx="11533006" cy="6045715"/>
            <a:chOff x="658994" y="1"/>
            <a:chExt cx="11533006" cy="604571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42D7DD9-37BA-4522-E9B4-9B31CB5AF4AF}"/>
                </a:ext>
              </a:extLst>
            </p:cNvPr>
            <p:cNvGrpSpPr/>
            <p:nvPr/>
          </p:nvGrpSpPr>
          <p:grpSpPr>
            <a:xfrm>
              <a:off x="5437383" y="1"/>
              <a:ext cx="6754617" cy="6045715"/>
              <a:chOff x="5437383" y="1"/>
              <a:chExt cx="6754617" cy="6045715"/>
            </a:xfrm>
          </p:grpSpPr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3E35DA61-F8B6-2ADA-39DB-CF0DE0FFECC1}"/>
                  </a:ext>
                </a:extLst>
              </p:cNvPr>
              <p:cNvSpPr/>
              <p:nvPr/>
            </p:nvSpPr>
            <p:spPr>
              <a:xfrm>
                <a:off x="5437383" y="1"/>
                <a:ext cx="6754617" cy="4376365"/>
              </a:xfrm>
              <a:custGeom>
                <a:avLst/>
                <a:gdLst>
                  <a:gd name="connsiteX0" fmla="*/ 0 w 7713880"/>
                  <a:gd name="connsiteY0" fmla="*/ 0 h 4376365"/>
                  <a:gd name="connsiteX1" fmla="*/ 7713880 w 7713880"/>
                  <a:gd name="connsiteY1" fmla="*/ 0 h 4376365"/>
                  <a:gd name="connsiteX2" fmla="*/ 7713880 w 7713880"/>
                  <a:gd name="connsiteY2" fmla="*/ 4283346 h 4376365"/>
                  <a:gd name="connsiteX3" fmla="*/ 7545651 w 7713880"/>
                  <a:gd name="connsiteY3" fmla="*/ 4308603 h 4376365"/>
                  <a:gd name="connsiteX4" fmla="*/ 6518841 w 7713880"/>
                  <a:gd name="connsiteY4" fmla="*/ 4376365 h 4376365"/>
                  <a:gd name="connsiteX5" fmla="*/ 79509 w 7713880"/>
                  <a:gd name="connsiteY5" fmla="*/ 244218 h 437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13880" h="4376365">
                    <a:moveTo>
                      <a:pt x="0" y="0"/>
                    </a:moveTo>
                    <a:lnTo>
                      <a:pt x="7713880" y="0"/>
                    </a:lnTo>
                    <a:lnTo>
                      <a:pt x="7713880" y="4283346"/>
                    </a:lnTo>
                    <a:lnTo>
                      <a:pt x="7545651" y="4308603"/>
                    </a:lnTo>
                    <a:cubicBezTo>
                      <a:pt x="7210849" y="4353224"/>
                      <a:pt x="6867943" y="4376365"/>
                      <a:pt x="6518841" y="4376365"/>
                    </a:cubicBezTo>
                    <a:cubicBezTo>
                      <a:pt x="3493287" y="4376365"/>
                      <a:pt x="933181" y="2638175"/>
                      <a:pt x="79509" y="244218"/>
                    </a:cubicBezTo>
                    <a:close/>
                  </a:path>
                </a:pathLst>
              </a:custGeom>
              <a:gradFill flip="none" rotWithShape="1">
                <a:gsLst>
                  <a:gs pos="1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50800" dir="5400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Autofit/>
              </a:bodyPr>
              <a:lstStyle/>
              <a:p>
                <a:pPr algn="ctr"/>
                <a:endParaRPr kumimoji="1" lang="zh-CN" altLang="en-US" sz="24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D64E9FE7-8EFB-CFA3-5C98-399F3C4F52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7463" y="1130300"/>
                <a:ext cx="3671436" cy="18273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0" tIns="45720" rIns="91440" bIns="45720" rtlCol="0" anchor="t" anchorCtr="0">
                <a:normAutofit/>
              </a:bodyPr>
              <a:lstStyle/>
              <a:p>
                <a:pPr algn="ctr">
                  <a:buSzPct val="25000"/>
                </a:pPr>
                <a:r>
                  <a:rPr lang="en-US" altLang="zh-CN" sz="6000" b="1" dirty="0">
                    <a:solidFill>
                      <a:schemeClr val="tx1"/>
                    </a:solidFill>
                  </a:rPr>
                  <a:t>Agenda</a:t>
                </a:r>
              </a:p>
              <a:p>
                <a:pPr algn="ctr">
                  <a:buSzPct val="25000"/>
                </a:pPr>
                <a:r>
                  <a:rPr lang="en-US" altLang="zh-CN" sz="3200" b="1" dirty="0">
                    <a:solidFill>
                      <a:schemeClr val="tx1"/>
                    </a:solidFill>
                  </a:rPr>
                  <a:t>2/2</a:t>
                </a: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197E1424-182C-74B7-7068-96B3E514BF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75" t="12176" r="24423" b="22020"/>
              <a:stretch/>
            </p:blipFill>
            <p:spPr>
              <a:xfrm>
                <a:off x="8152562" y="3067186"/>
                <a:ext cx="2997201" cy="2978530"/>
              </a:xfrm>
              <a:prstGeom prst="rect">
                <a:avLst/>
              </a:prstGeom>
              <a:effectLst>
                <a:outerShdw blurRad="381000" dist="5080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5D7FE57-E7FC-7873-3924-E3BDE7FDE09A}"/>
                </a:ext>
              </a:extLst>
            </p:cNvPr>
            <p:cNvGrpSpPr/>
            <p:nvPr/>
          </p:nvGrpSpPr>
          <p:grpSpPr>
            <a:xfrm>
              <a:off x="658994" y="2554049"/>
              <a:ext cx="6541630" cy="2924450"/>
              <a:chOff x="4991376" y="2554049"/>
              <a:chExt cx="6541630" cy="2924450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8D79F40-E50C-EEEB-49A8-91CFC092E9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1376" y="2554049"/>
                <a:ext cx="6541630" cy="1063305"/>
                <a:chOff x="3333750" y="3040083"/>
                <a:chExt cx="5886450" cy="1741786"/>
              </a:xfrm>
            </p:grpSpPr>
            <p:sp>
              <p:nvSpPr>
                <p:cNvPr id="17" name="矩形: 圆角 16">
                  <a:extLst>
                    <a:ext uri="{FF2B5EF4-FFF2-40B4-BE49-F238E27FC236}">
                      <a16:creationId xmlns:a16="http://schemas.microsoft.com/office/drawing/2014/main" id="{3BED9E10-38F8-E114-31BC-053482501A9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333750" y="3040083"/>
                  <a:ext cx="5886450" cy="174178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 dirty="0">
                    <a:solidFill>
                      <a:schemeClr val="accent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9" name="矩形: 圆角 18">
                  <a:extLst>
                    <a:ext uri="{FF2B5EF4-FFF2-40B4-BE49-F238E27FC236}">
                      <a16:creationId xmlns:a16="http://schemas.microsoft.com/office/drawing/2014/main" id="{9E7CC118-9A36-8AEB-6D6F-0DF089CE6B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678609" y="3357606"/>
                  <a:ext cx="618130" cy="1123693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 w="12700">
                  <a:noFill/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/>
                </a:bodyPr>
                <a:lstStyle/>
                <a:p>
                  <a:pPr algn="ctr"/>
                  <a:r>
                    <a:rPr kumimoji="1" lang="en-US" altLang="zh-CN" sz="2400" b="1" dirty="0">
                      <a:solidFill>
                        <a:srgbClr val="FFFFFF"/>
                      </a:solidFill>
                      <a:sym typeface="Arial" panose="020B0604020202020204" pitchFamily="34" charset="0"/>
                    </a:rPr>
                    <a:t>05</a:t>
                  </a:r>
                </a:p>
              </p:txBody>
            </p:sp>
          </p:grp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303B5588-9DD1-5E68-D761-D734DE1AFC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91376" y="4415194"/>
                <a:ext cx="6541630" cy="106330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FFFFF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0"/>
              </a:gra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1"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rmAutofit/>
              </a:bodyPr>
              <a:lstStyle/>
              <a:p>
                <a:pPr algn="r"/>
                <a:endParaRPr lang="zh-CN" altLang="en-US" b="1" dirty="0">
                  <a:solidFill>
                    <a:schemeClr val="accent1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DDE0DA0-F89B-B8EA-0C93-2C2A90DB1A5B}"/>
              </a:ext>
            </a:extLst>
          </p:cNvPr>
          <p:cNvSpPr>
            <a:spLocks/>
          </p:cNvSpPr>
          <p:nvPr/>
        </p:nvSpPr>
        <p:spPr>
          <a:xfrm>
            <a:off x="673101" y="801571"/>
            <a:ext cx="6541630" cy="106330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FFFF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zh-CN" altLang="en-US" b="1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0674A44-7B45-45A2-463C-AC5FC14583A9}"/>
              </a:ext>
            </a:extLst>
          </p:cNvPr>
          <p:cNvSpPr>
            <a:spLocks/>
          </p:cNvSpPr>
          <p:nvPr/>
        </p:nvSpPr>
        <p:spPr>
          <a:xfrm>
            <a:off x="1042237" y="1036512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04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09FD536-8BDD-6345-9711-EE7D3D26683E}"/>
              </a:ext>
            </a:extLst>
          </p:cNvPr>
          <p:cNvSpPr>
            <a:spLocks/>
          </p:cNvSpPr>
          <p:nvPr/>
        </p:nvSpPr>
        <p:spPr>
          <a:xfrm>
            <a:off x="1042237" y="4603855"/>
            <a:ext cx="686930" cy="6859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1"/>
          </a:gradFill>
          <a:ln w="12700">
            <a:noFill/>
          </a:ln>
          <a:effectLst>
            <a:outerShdw blurRad="254000" dist="1270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 anchorCtr="0">
            <a:normAutofit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sym typeface="Arial" panose="020B0604020202020204" pitchFamily="34" charset="0"/>
              </a:rPr>
              <a:t>06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53FC96-6CFE-9532-F303-AB06219D2758}"/>
              </a:ext>
            </a:extLst>
          </p:cNvPr>
          <p:cNvSpPr txBox="1"/>
          <p:nvPr/>
        </p:nvSpPr>
        <p:spPr>
          <a:xfrm>
            <a:off x="2264811" y="2793312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营销渠道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F4B17B-BFD9-9E46-7356-C77A41ED3F88}"/>
              </a:ext>
            </a:extLst>
          </p:cNvPr>
          <p:cNvSpPr txBox="1"/>
          <p:nvPr/>
        </p:nvSpPr>
        <p:spPr>
          <a:xfrm>
            <a:off x="2264811" y="1040835"/>
            <a:ext cx="44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市场分析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2AAE47-CC5E-614B-65A0-FAF51A6E387E}"/>
              </a:ext>
            </a:extLst>
          </p:cNvPr>
          <p:cNvSpPr txBox="1"/>
          <p:nvPr/>
        </p:nvSpPr>
        <p:spPr>
          <a:xfrm>
            <a:off x="2264811" y="4654456"/>
            <a:ext cx="44712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</a:rPr>
              <a:t>验证应用渠道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72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01 </a:t>
            </a:r>
            <a:r>
              <a:rPr lang="zh-CN" altLang="en-US" dirty="0"/>
              <a:t>应用概述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App overview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排球在线（</a:t>
            </a:r>
            <a:r>
              <a:rPr lang="en-US" altLang="zh-CN" dirty="0" err="1"/>
              <a:t>VolleyballOnline</a:t>
            </a:r>
            <a:r>
              <a:rPr lang="en-US" altLang="zh-CN" dirty="0"/>
              <a:t>)</a:t>
            </a:r>
            <a:endParaRPr lang="en-US" dirty="0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4F70A217-5D54-F965-541C-18B349C3CD70}"/>
              </a:ext>
            </a:extLst>
          </p:cNvPr>
          <p:cNvGrpSpPr/>
          <p:nvPr/>
        </p:nvGrpSpPr>
        <p:grpSpPr>
          <a:xfrm>
            <a:off x="660400" y="1160748"/>
            <a:ext cx="10885405" cy="5549270"/>
            <a:chOff x="660400" y="1160748"/>
            <a:chExt cx="10885405" cy="5549270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702139B-0AEC-B121-1B48-3DBE8BAC01DB}"/>
                </a:ext>
              </a:extLst>
            </p:cNvPr>
            <p:cNvSpPr>
              <a:spLocks/>
            </p:cNvSpPr>
            <p:nvPr/>
          </p:nvSpPr>
          <p:spPr>
            <a:xfrm>
              <a:off x="660400" y="1160748"/>
              <a:ext cx="9817100" cy="756952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>
                <a:lnSpc>
                  <a:spcPct val="150000"/>
                </a:lnSpc>
                <a:buSzPct val="25000"/>
              </a:pPr>
              <a:endParaRPr lang="en-US" altLang="zh-CN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5816A2D0-5768-02F3-EFEA-D2E4336C192D}"/>
                </a:ext>
              </a:extLst>
            </p:cNvPr>
            <p:cNvGrpSpPr/>
            <p:nvPr/>
          </p:nvGrpSpPr>
          <p:grpSpPr>
            <a:xfrm>
              <a:off x="725192" y="1601534"/>
              <a:ext cx="10820613" cy="5108484"/>
              <a:chOff x="725192" y="1601534"/>
              <a:chExt cx="10820613" cy="5108484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E9F4728-51EC-FC7E-40BB-C26378F7565B}"/>
                  </a:ext>
                </a:extLst>
              </p:cNvPr>
              <p:cNvGrpSpPr/>
              <p:nvPr/>
            </p:nvGrpSpPr>
            <p:grpSpPr>
              <a:xfrm>
                <a:off x="7300564" y="4501096"/>
                <a:ext cx="4245241" cy="1731660"/>
                <a:chOff x="2503715" y="4755096"/>
                <a:chExt cx="3407041" cy="1731660"/>
              </a:xfrm>
            </p:grpSpPr>
            <p:sp>
              <p:nvSpPr>
                <p:cNvPr id="50" name="矩形: 圆角 49">
                  <a:extLst>
                    <a:ext uri="{FF2B5EF4-FFF2-40B4-BE49-F238E27FC236}">
                      <a16:creationId xmlns:a16="http://schemas.microsoft.com/office/drawing/2014/main" id="{B7B71C67-9B9F-6D15-05E9-FBB6757696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503715" y="5111107"/>
                  <a:ext cx="3407041" cy="1375649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E33CB75E-8B5E-8A21-A4D2-ED47C04FC42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695211" y="5372099"/>
                  <a:ext cx="2950457" cy="98063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kumimoji="1" lang="en-US" altLang="zh-CN" sz="1200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88F8E23F-29AE-DAC9-F9C8-5842538EDA9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070169" y="4755096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fontScale="25000" lnSpcReduction="2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  <a:p>
                  <a:r>
                    <a:rPr lang="zh-CN" altLang="en-US" sz="74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专业教学视频</a:t>
                  </a:r>
                  <a:endParaRPr lang="en-US" altLang="zh-CN" sz="74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  <a:p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pic>
            <p:nvPicPr>
              <p:cNvPr id="144" name="图片 143" descr="卡通人物&#10;&#10;描述已自动生成">
                <a:extLst>
                  <a:ext uri="{FF2B5EF4-FFF2-40B4-BE49-F238E27FC236}">
                    <a16:creationId xmlns:a16="http://schemas.microsoft.com/office/drawing/2014/main" id="{64719CC9-72C6-02DF-76F3-912EA7B2B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3246" y="1601534"/>
                <a:ext cx="5225507" cy="5108484"/>
              </a:xfrm>
              <a:prstGeom prst="rect">
                <a:avLst/>
              </a:prstGeom>
            </p:spPr>
          </p:pic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9C2A549F-600C-7670-BFB1-3BE3BC204DAB}"/>
                  </a:ext>
                </a:extLst>
              </p:cNvPr>
              <p:cNvGrpSpPr/>
              <p:nvPr/>
            </p:nvGrpSpPr>
            <p:grpSpPr>
              <a:xfrm>
                <a:off x="725192" y="2206143"/>
                <a:ext cx="4245240" cy="1772704"/>
                <a:chOff x="660400" y="2799584"/>
                <a:chExt cx="3407040" cy="1772704"/>
              </a:xfrm>
            </p:grpSpPr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ABBD692E-2D98-5211-077D-DA61B86969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400" y="3155596"/>
                  <a:ext cx="3407040" cy="1416692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D0866D3E-DF66-F65D-0744-7151A4F99AF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51896" y="3379527"/>
                  <a:ext cx="2950457" cy="109116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zh-CN" altLang="en-US" dirty="0">
                      <a:solidFill>
                        <a:schemeClr val="tx1"/>
                      </a:solidFill>
                      <a:sym typeface="Arial" panose="020B0604020202020204" pitchFamily="34" charset="0"/>
                    </a:rPr>
                    <a:t>打破地域限制，致力于连接全国各地排球爱好者，打造共同圈子</a:t>
                  </a:r>
                  <a:endParaRPr kumimoji="1" lang="en-US" altLang="zh-CN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AF1FD14B-59CA-257A-B54E-616471D6C18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226854" y="2799584"/>
                  <a:ext cx="2333075" cy="49608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60000">
                      <a:schemeClr val="accent1"/>
                    </a:gs>
                  </a:gsLst>
                  <a:lin ang="2700000" scaled="1"/>
                </a:gradFill>
                <a:ln>
                  <a:gradFill flip="none" rotWithShape="1">
                    <a:gsLst>
                      <a:gs pos="0">
                        <a:schemeClr val="tx1">
                          <a:alpha val="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13500000" scaled="1"/>
                    <a:tileRect/>
                  </a:gradFill>
                </a:ln>
                <a:effectLst>
                  <a:outerShdw blurRad="254000" dist="127000" dir="5400000" algn="ctr" rotWithShape="0">
                    <a:schemeClr val="accent1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lnSpcReduction="10000"/>
                </a:bodyPr>
                <a:lstStyle>
                  <a:defPPr>
                    <a:defRPr lang="en-US"/>
                  </a:defPPr>
                  <a:lvl1pPr algn="ctr">
                    <a:defRPr kumimoji="1" sz="2400" b="1">
                      <a:solidFill>
                        <a:srgbClr val="FFFFFF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r>
                    <a:rPr lang="zh-CN" altLang="en-US" sz="18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约球服务</a:t>
                  </a:r>
                  <a:endParaRPr lang="en-US" altLang="zh-CN" sz="18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FC9404E-FF73-4F06-5CEF-1DD83099AF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3800" y="5042939"/>
                <a:ext cx="3676328" cy="10911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kumimoji="1" lang="en-US" altLang="zh-CN" dirty="0">
                  <a:solidFill>
                    <a:schemeClr val="tx1"/>
                  </a:solidFill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28F6E18-7BA5-951D-FE18-BBA5550B69DA}"/>
              </a:ext>
            </a:extLst>
          </p:cNvPr>
          <p:cNvSpPr txBox="1"/>
          <p:nvPr/>
        </p:nvSpPr>
        <p:spPr>
          <a:xfrm>
            <a:off x="7675021" y="5118099"/>
            <a:ext cx="3513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ym typeface="Arial" panose="020B0604020202020204" pitchFamily="34" charset="0"/>
              </a:rPr>
              <a:t>学习专业排球知识，学习排球基础或精进排球水平，提高民间普及度</a:t>
            </a:r>
            <a:endParaRPr kumimoji="1" lang="en-US" altLang="zh-CN" dirty="0"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757D-9A5F-7016-1B4C-6B46CFD0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C3EFB5B-D1E0-8FCA-5309-AEE78E31C8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02 </a:t>
            </a:r>
            <a:r>
              <a:rPr lang="zh-CN" altLang="en-US" dirty="0"/>
              <a:t>独特卖点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A018B011-52E1-A61E-1F26-49F998454B45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Unique Selling Proposition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34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D9815-96F8-6608-AC53-5C847311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独特卖点</a:t>
            </a:r>
          </a:p>
        </p:txBody>
      </p:sp>
      <p:sp>
        <p:nvSpPr>
          <p:cNvPr id="487" name="任意多边形: 形状 486">
            <a:extLst>
              <a:ext uri="{FF2B5EF4-FFF2-40B4-BE49-F238E27FC236}">
                <a16:creationId xmlns:a16="http://schemas.microsoft.com/office/drawing/2014/main" id="{D10832AC-CFB3-1E2C-B520-0F52F4F43FD2}"/>
              </a:ext>
            </a:extLst>
          </p:cNvPr>
          <p:cNvSpPr/>
          <p:nvPr/>
        </p:nvSpPr>
        <p:spPr bwMode="auto">
          <a:xfrm>
            <a:off x="0" y="0"/>
            <a:ext cx="6064440" cy="6858000"/>
          </a:xfrm>
          <a:custGeom>
            <a:avLst/>
            <a:gdLst>
              <a:gd name="connsiteX0" fmla="*/ 556619 w 6064440"/>
              <a:gd name="connsiteY0" fmla="*/ 0 h 6858000"/>
              <a:gd name="connsiteX1" fmla="*/ 3676490 w 6064440"/>
              <a:gd name="connsiteY1" fmla="*/ 0 h 6858000"/>
              <a:gd name="connsiteX2" fmla="*/ 3828126 w 6064440"/>
              <a:gd name="connsiteY2" fmla="*/ 68649 h 6858000"/>
              <a:gd name="connsiteX3" fmla="*/ 6064440 w 6064440"/>
              <a:gd name="connsiteY3" fmla="*/ 3632200 h 6858000"/>
              <a:gd name="connsiteX4" fmla="*/ 4627776 w 6064440"/>
              <a:gd name="connsiteY4" fmla="*/ 6682835 h 6858000"/>
              <a:gd name="connsiteX5" fmla="*/ 4393858 w 6064440"/>
              <a:gd name="connsiteY5" fmla="*/ 6858000 h 6858000"/>
              <a:gd name="connsiteX6" fmla="*/ 0 w 6064440"/>
              <a:gd name="connsiteY6" fmla="*/ 6858000 h 6858000"/>
              <a:gd name="connsiteX7" fmla="*/ 0 w 6064440"/>
              <a:gd name="connsiteY7" fmla="*/ 296773 h 6858000"/>
              <a:gd name="connsiteX8" fmla="*/ 161811 w 6064440"/>
              <a:gd name="connsiteY8" fmla="*/ 196646 h 6858000"/>
              <a:gd name="connsiteX9" fmla="*/ 404983 w 6064440"/>
              <a:gd name="connsiteY9" fmla="*/ 686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64440" h="6858000">
                <a:moveTo>
                  <a:pt x="556619" y="0"/>
                </a:moveTo>
                <a:lnTo>
                  <a:pt x="3676490" y="0"/>
                </a:lnTo>
                <a:lnTo>
                  <a:pt x="3828126" y="68649"/>
                </a:lnTo>
                <a:cubicBezTo>
                  <a:pt x="5151332" y="707125"/>
                  <a:pt x="6064440" y="2062880"/>
                  <a:pt x="6064440" y="3632200"/>
                </a:cubicBezTo>
                <a:cubicBezTo>
                  <a:pt x="6064440" y="4860364"/>
                  <a:pt x="5505183" y="5957724"/>
                  <a:pt x="4627776" y="6682835"/>
                </a:cubicBezTo>
                <a:lnTo>
                  <a:pt x="4393858" y="6858000"/>
                </a:lnTo>
                <a:lnTo>
                  <a:pt x="0" y="6858000"/>
                </a:lnTo>
                <a:lnTo>
                  <a:pt x="0" y="296773"/>
                </a:lnTo>
                <a:lnTo>
                  <a:pt x="161811" y="196646"/>
                </a:lnTo>
                <a:cubicBezTo>
                  <a:pt x="241184" y="151260"/>
                  <a:pt x="322283" y="108554"/>
                  <a:pt x="404983" y="68649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E0081E53-9861-8F39-A630-632F4C9954A3}"/>
              </a:ext>
            </a:extLst>
          </p:cNvPr>
          <p:cNvGrpSpPr/>
          <p:nvPr/>
        </p:nvGrpSpPr>
        <p:grpSpPr>
          <a:xfrm flipH="1">
            <a:off x="573788" y="1279447"/>
            <a:ext cx="11026890" cy="3876187"/>
            <a:chOff x="676227" y="1279447"/>
            <a:chExt cx="11026890" cy="3876187"/>
          </a:xfrm>
        </p:grpSpPr>
        <p:sp>
          <p:nvSpPr>
            <p:cNvPr id="489" name="矩形: 圆角 488">
              <a:extLst>
                <a:ext uri="{FF2B5EF4-FFF2-40B4-BE49-F238E27FC236}">
                  <a16:creationId xmlns:a16="http://schemas.microsoft.com/office/drawing/2014/main" id="{193F7F89-8ADE-72C3-0B19-70A019CA1EEA}"/>
                </a:ext>
              </a:extLst>
            </p:cNvPr>
            <p:cNvSpPr>
              <a:spLocks/>
            </p:cNvSpPr>
            <p:nvPr/>
          </p:nvSpPr>
          <p:spPr>
            <a:xfrm>
              <a:off x="676227" y="2245659"/>
              <a:ext cx="2906372" cy="290523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6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>
                  <a:solidFill>
                    <a:srgbClr val="FFFFFF"/>
                  </a:solidFill>
                </a:rPr>
                <a:t>市场前景广阔</a:t>
              </a:r>
              <a:endParaRPr lang="en-US" altLang="zh-CN" sz="2400" b="1" dirty="0">
                <a:solidFill>
                  <a:srgbClr val="FFFFFF"/>
                </a:solidFill>
              </a:endParaRPr>
            </a:p>
          </p:txBody>
        </p:sp>
        <p:grpSp>
          <p:nvGrpSpPr>
            <p:cNvPr id="527" name="组合 526">
              <a:extLst>
                <a:ext uri="{FF2B5EF4-FFF2-40B4-BE49-F238E27FC236}">
                  <a16:creationId xmlns:a16="http://schemas.microsoft.com/office/drawing/2014/main" id="{41A739DE-634C-43CB-5817-489948A894D4}"/>
                </a:ext>
              </a:extLst>
            </p:cNvPr>
            <p:cNvGrpSpPr/>
            <p:nvPr/>
          </p:nvGrpSpPr>
          <p:grpSpPr>
            <a:xfrm>
              <a:off x="5304977" y="1279447"/>
              <a:ext cx="6398140" cy="3876187"/>
              <a:chOff x="5304977" y="1718867"/>
              <a:chExt cx="6398140" cy="3525332"/>
            </a:xfrm>
          </p:grpSpPr>
          <p:grpSp>
            <p:nvGrpSpPr>
              <p:cNvPr id="490" name="组合 489">
                <a:extLst>
                  <a:ext uri="{FF2B5EF4-FFF2-40B4-BE49-F238E27FC236}">
                    <a16:creationId xmlns:a16="http://schemas.microsoft.com/office/drawing/2014/main" id="{4D606FD6-16CD-8488-910F-20B7B518E8B3}"/>
                  </a:ext>
                </a:extLst>
              </p:cNvPr>
              <p:cNvGrpSpPr/>
              <p:nvPr/>
            </p:nvGrpSpPr>
            <p:grpSpPr>
              <a:xfrm>
                <a:off x="5304977" y="1718867"/>
                <a:ext cx="6393844" cy="2050323"/>
                <a:chOff x="6155877" y="1580220"/>
                <a:chExt cx="6393844" cy="2050323"/>
              </a:xfrm>
            </p:grpSpPr>
            <p:sp>
              <p:nvSpPr>
                <p:cNvPr id="513" name="矩形: 圆角 512">
                  <a:extLst>
                    <a:ext uri="{FF2B5EF4-FFF2-40B4-BE49-F238E27FC236}">
                      <a16:creationId xmlns:a16="http://schemas.microsoft.com/office/drawing/2014/main" id="{10276662-5B9A-47C9-C0DE-87C720333D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38925" y="2636944"/>
                  <a:ext cx="6210796" cy="993599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 dirty="0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4" name="矩形 513">
                  <a:extLst>
                    <a:ext uri="{FF2B5EF4-FFF2-40B4-BE49-F238E27FC236}">
                      <a16:creationId xmlns:a16="http://schemas.microsoft.com/office/drawing/2014/main" id="{15F82976-9F84-0775-5E72-06D345E2CF5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00440" y="1580220"/>
                  <a:ext cx="5666233" cy="7942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kumimoji="1" lang="en-US" altLang="zh-CN" sz="1200" dirty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6" name="矩形: 圆角 515">
                  <a:extLst>
                    <a:ext uri="{FF2B5EF4-FFF2-40B4-BE49-F238E27FC236}">
                      <a16:creationId xmlns:a16="http://schemas.microsoft.com/office/drawing/2014/main" id="{FF7DAA7C-668B-B3C5-704C-EA7A97EFB5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55877" y="2913273"/>
                  <a:ext cx="532800" cy="48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fontScale="70000" lnSpcReduction="2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en-US" altLang="zh-CN" sz="2400" b="1" dirty="0">
                      <a:solidFill>
                        <a:schemeClr val="accent1"/>
                      </a:solidFill>
                      <a:sym typeface="Arial" panose="020B0604020202020204" pitchFamily="34" charset="0"/>
                    </a:rPr>
                    <a:t>01</a:t>
                  </a:r>
                </a:p>
              </p:txBody>
            </p:sp>
          </p:grpSp>
          <p:sp>
            <p:nvSpPr>
              <p:cNvPr id="504" name="矩形 503">
                <a:extLst>
                  <a:ext uri="{FF2B5EF4-FFF2-40B4-BE49-F238E27FC236}">
                    <a16:creationId xmlns:a16="http://schemas.microsoft.com/office/drawing/2014/main" id="{72D3F56B-E947-72CB-4937-3C430A5223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849540" y="4074024"/>
                <a:ext cx="5666233" cy="7942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kumimoji="1" lang="en-US" altLang="zh-CN" sz="1400" dirty="0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  <p:grpSp>
            <p:nvGrpSpPr>
              <p:cNvPr id="493" name="组合 492">
                <a:extLst>
                  <a:ext uri="{FF2B5EF4-FFF2-40B4-BE49-F238E27FC236}">
                    <a16:creationId xmlns:a16="http://schemas.microsoft.com/office/drawing/2014/main" id="{A6630614-5161-FC37-199C-2E6DC587F54C}"/>
                  </a:ext>
                </a:extLst>
              </p:cNvPr>
              <p:cNvGrpSpPr/>
              <p:nvPr/>
            </p:nvGrpSpPr>
            <p:grpSpPr>
              <a:xfrm>
                <a:off x="5304977" y="4200120"/>
                <a:ext cx="6398140" cy="1044079"/>
                <a:chOff x="6155877" y="4061473"/>
                <a:chExt cx="6398140" cy="1044079"/>
              </a:xfrm>
            </p:grpSpPr>
            <p:sp>
              <p:nvSpPr>
                <p:cNvPr id="498" name="矩形: 圆角 497">
                  <a:extLst>
                    <a:ext uri="{FF2B5EF4-FFF2-40B4-BE49-F238E27FC236}">
                      <a16:creationId xmlns:a16="http://schemas.microsoft.com/office/drawing/2014/main" id="{91F4D063-D44B-501C-B584-9625756E6A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43221" y="4061473"/>
                  <a:ext cx="6210796" cy="993599"/>
                </a:xfrm>
                <a:prstGeom prst="roundRect">
                  <a:avLst>
                    <a:gd name="adj" fmla="val 17510"/>
                  </a:avLst>
                </a:prstGeom>
                <a:gradFill flip="none"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n w="12700" cap="rnd">
                  <a:noFill/>
                  <a:prstDash val="solid"/>
                  <a:round/>
                </a:ln>
                <a:effectLst>
                  <a:outerShdw blurRad="254000" dist="127000" algn="ctr" rotWithShape="0">
                    <a:schemeClr val="accent1">
                      <a:alpha val="1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normAutofit/>
                </a:bodyPr>
                <a:lstStyle/>
                <a:p>
                  <a:pPr algn="r"/>
                  <a:endParaRPr lang="zh-CN" altLang="en-US" b="1">
                    <a:solidFill>
                      <a:schemeClr val="tx1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9" name="矩形 498">
                  <a:extLst>
                    <a:ext uri="{FF2B5EF4-FFF2-40B4-BE49-F238E27FC236}">
                      <a16:creationId xmlns:a16="http://schemas.microsoft.com/office/drawing/2014/main" id="{28E75AF5-0AFE-6A01-2D7C-7B5CC07BFB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15503" y="4217636"/>
                  <a:ext cx="5666233" cy="88791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norm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1400" b="1" dirty="0"/>
                    <a:t>优质教学资源： </a:t>
                  </a:r>
                  <a:r>
                    <a:rPr lang="zh-CN" altLang="en-US" sz="1400" dirty="0"/>
                    <a:t>与优质排球教学流媒体博主合作，提供系统化、连续性的高质量教学视频</a:t>
                  </a:r>
                  <a:endParaRPr kumimoji="1" lang="en-US" altLang="zh-CN" sz="1400" dirty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:endParaRPr kumimoji="1" lang="en-US" altLang="zh-CN" sz="1400" dirty="0">
                    <a:solidFill>
                      <a:srgbClr val="FFFFFF"/>
                    </a:solidFill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1" name="矩形: 圆角 500">
                  <a:extLst>
                    <a:ext uri="{FF2B5EF4-FFF2-40B4-BE49-F238E27FC236}">
                      <a16:creationId xmlns:a16="http://schemas.microsoft.com/office/drawing/2014/main" id="{4274EB33-7E5C-2AE9-02D2-748BB498B5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155877" y="4350650"/>
                  <a:ext cx="532800" cy="48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0" tIns="45720" rIns="91440" bIns="45720" rtlCol="0" anchor="ctr" anchorCtr="0">
                  <a:normAutofit fontScale="70000" lnSpcReduction="20000"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kumimoji="1" lang="en-US" altLang="zh-CN" sz="2400" b="1" dirty="0">
                      <a:solidFill>
                        <a:schemeClr val="accent1"/>
                      </a:solidFill>
                      <a:sym typeface="Arial" panose="020B0604020202020204" pitchFamily="34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526" name="组合 525">
              <a:extLst>
                <a:ext uri="{FF2B5EF4-FFF2-40B4-BE49-F238E27FC236}">
                  <a16:creationId xmlns:a16="http://schemas.microsoft.com/office/drawing/2014/main" id="{0764CA0F-8372-8160-D527-72ED0316F555}"/>
                </a:ext>
              </a:extLst>
            </p:cNvPr>
            <p:cNvGrpSpPr/>
            <p:nvPr/>
          </p:nvGrpSpPr>
          <p:grpSpPr>
            <a:xfrm>
              <a:off x="3569900" y="3023462"/>
              <a:ext cx="1735077" cy="1567457"/>
              <a:chOff x="2282953" y="3023461"/>
              <a:chExt cx="2787111" cy="1567457"/>
            </a:xfrm>
          </p:grpSpPr>
          <p:cxnSp>
            <p:nvCxnSpPr>
              <p:cNvPr id="494" name="连接符: 肘形 493">
                <a:extLst>
                  <a:ext uri="{FF2B5EF4-FFF2-40B4-BE49-F238E27FC236}">
                    <a16:creationId xmlns:a16="http://schemas.microsoft.com/office/drawing/2014/main" id="{D89668DC-B405-0FBF-8E32-E9FF94A0C1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2953" y="3023461"/>
                <a:ext cx="2760799" cy="811066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连接符: 肘形 496">
                <a:extLst>
                  <a:ext uri="{FF2B5EF4-FFF2-40B4-BE49-F238E27FC236}">
                    <a16:creationId xmlns:a16="http://schemas.microsoft.com/office/drawing/2014/main" id="{92C37579-96CC-3C9B-7B84-F629D5720F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82953" y="3834537"/>
                <a:ext cx="2787111" cy="756381"/>
              </a:xfrm>
              <a:prstGeom prst="bent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6714C63-676F-7AC3-36E2-566D4BA084A3}"/>
              </a:ext>
            </a:extLst>
          </p:cNvPr>
          <p:cNvSpPr>
            <a:spLocks/>
          </p:cNvSpPr>
          <p:nvPr/>
        </p:nvSpPr>
        <p:spPr>
          <a:xfrm flipH="1">
            <a:off x="846068" y="2625361"/>
            <a:ext cx="5666233" cy="873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FFFFFF"/>
                </a:solidFill>
                <a:sym typeface="Arial" panose="020B0604020202020204" pitchFamily="34" charset="0"/>
              </a:rPr>
              <a:t>专业专注</a:t>
            </a:r>
            <a:r>
              <a:rPr kumimoji="1" lang="zh-CN" altLang="en-US" dirty="0">
                <a:solidFill>
                  <a:srgbClr val="FFFFFF"/>
                </a:solidFill>
                <a:sym typeface="Arial" panose="020B0604020202020204" pitchFamily="34" charset="0"/>
              </a:rPr>
              <a:t>：</a:t>
            </a:r>
            <a:r>
              <a:rPr lang="zh-CN" altLang="en-US" dirty="0"/>
              <a:t>目前市场上缺乏专门服务于排球爱好者的综合性平台。</a:t>
            </a:r>
            <a:r>
              <a:rPr lang="en-US" altLang="zh-CN" dirty="0"/>
              <a:t>“ </a:t>
            </a:r>
            <a:r>
              <a:rPr lang="en-US" altLang="zh-CN" dirty="0" err="1"/>
              <a:t>VolleyballOnline</a:t>
            </a:r>
            <a:r>
              <a:rPr lang="en-US" altLang="zh-CN" dirty="0"/>
              <a:t> ”</a:t>
            </a:r>
            <a:r>
              <a:rPr lang="zh-CN" altLang="en-US" dirty="0"/>
              <a:t>专注于排球领域，满足特定用户需求。</a:t>
            </a:r>
            <a:endParaRPr kumimoji="1" lang="en-US" altLang="zh-CN" dirty="0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8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DEB05-6786-721D-DD48-F34647BD4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EE9548B-0C65-09E0-DD92-C9F7FE279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03 </a:t>
            </a:r>
            <a:r>
              <a:rPr lang="zh-CN" altLang="en-US" dirty="0"/>
              <a:t>目标用户画像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530B961B-B8BD-B3FC-38E3-DE8A908E1DF4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/>
        <p:txBody>
          <a:bodyPr/>
          <a:lstStyle/>
          <a:p>
            <a:r>
              <a:rPr lang="en-US" altLang="zh-CN" dirty="0"/>
              <a:t>Target a User Persona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99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E0BC7-18E2-CC5F-1AF2-14D2A9DBC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目标用户画像</a:t>
            </a: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4CD0D5EF-E34B-E574-51B0-E6C0D3FDE2B3}"/>
              </a:ext>
            </a:extLst>
          </p:cNvPr>
          <p:cNvGrpSpPr/>
          <p:nvPr/>
        </p:nvGrpSpPr>
        <p:grpSpPr>
          <a:xfrm>
            <a:off x="660400" y="1130299"/>
            <a:ext cx="12100402" cy="5003801"/>
            <a:chOff x="660400" y="1130299"/>
            <a:chExt cx="12100402" cy="5003801"/>
          </a:xfrm>
        </p:grpSpPr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0F15809D-C180-7B9C-6DFA-3CAAE34981AD}"/>
                </a:ext>
              </a:extLst>
            </p:cNvPr>
            <p:cNvGrpSpPr/>
            <p:nvPr/>
          </p:nvGrpSpPr>
          <p:grpSpPr>
            <a:xfrm>
              <a:off x="660400" y="1130299"/>
              <a:ext cx="10858501" cy="4597401"/>
              <a:chOff x="660400" y="1130299"/>
              <a:chExt cx="10858501" cy="4597401"/>
            </a:xfrm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6D7F35F4-0EFE-435A-B63B-FE393D996B49}"/>
                  </a:ext>
                </a:extLst>
              </p:cNvPr>
              <p:cNvGrpSpPr/>
              <p:nvPr/>
            </p:nvGrpSpPr>
            <p:grpSpPr>
              <a:xfrm>
                <a:off x="689229" y="2242659"/>
                <a:ext cx="10829672" cy="3485041"/>
                <a:chOff x="689229" y="1915887"/>
                <a:chExt cx="10829672" cy="2810294"/>
              </a:xfrm>
            </p:grpSpPr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18AA19D5-1FAB-E69F-9403-3A6F1960956A}"/>
                    </a:ext>
                  </a:extLst>
                </p:cNvPr>
                <p:cNvGrpSpPr/>
                <p:nvPr/>
              </p:nvGrpSpPr>
              <p:grpSpPr>
                <a:xfrm>
                  <a:off x="689229" y="1915887"/>
                  <a:ext cx="10829672" cy="818029"/>
                  <a:chOff x="689229" y="1796059"/>
                  <a:chExt cx="10829672" cy="610272"/>
                </a:xfrm>
              </p:grpSpPr>
              <p:sp>
                <p:nvSpPr>
                  <p:cNvPr id="77" name="矩形: 圆角 76">
                    <a:extLst>
                      <a:ext uri="{FF2B5EF4-FFF2-40B4-BE49-F238E27FC236}">
                        <a16:creationId xmlns:a16="http://schemas.microsoft.com/office/drawing/2014/main" id="{F8ED907D-F4B0-7D6E-AA3C-DFB145424CD4}"/>
                      </a:ext>
                    </a:extLst>
                  </p:cNvPr>
                  <p:cNvSpPr/>
                  <p:nvPr/>
                </p:nvSpPr>
                <p:spPr>
                  <a:xfrm>
                    <a:off x="728030" y="1796059"/>
                    <a:ext cx="10790871" cy="60223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20000"/>
                        </a:schemeClr>
                      </a:gs>
                      <a:gs pos="8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n w="12700"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sym typeface="+mn-lt"/>
                    </a:endParaRPr>
                  </a:p>
                </p:txBody>
              </p:sp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143838BF-445B-508D-D5F2-71FE07D476B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89229" y="1804101"/>
                    <a:ext cx="7045045" cy="60223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rmAutofit/>
                  </a:bodyPr>
                  <a:lstStyle/>
                  <a:p>
                    <a:pPr>
                      <a:buSzPct val="25000"/>
                    </a:pPr>
                    <a:r>
                      <a:rPr lang="zh-CN" altLang="en-US" dirty="0"/>
                      <a:t>职业：学生、白领、教师、自由职业者等</a:t>
                    </a:r>
                    <a:endParaRPr lang="en-US" altLang="zh-CN" dirty="0"/>
                  </a:p>
                  <a:p>
                    <a:pPr>
                      <a:buSzPct val="25000"/>
                    </a:pPr>
                    <a:endParaRPr lang="en-US" altLang="zh-CN" dirty="0"/>
                  </a:p>
                  <a:p>
                    <a:pPr>
                      <a:buSzPct val="25000"/>
                    </a:pPr>
                    <a:r>
                      <a:rPr lang="zh-CN" altLang="en-US" dirty="0"/>
                      <a:t>地域分布：一二线城市为主，逐步向三四线城市扩展</a:t>
                    </a:r>
                    <a:endParaRPr lang="en-US" altLang="zh-CN" dirty="0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73" name="矩形: 圆角 72">
                  <a:extLst>
                    <a:ext uri="{FF2B5EF4-FFF2-40B4-BE49-F238E27FC236}">
                      <a16:creationId xmlns:a16="http://schemas.microsoft.com/office/drawing/2014/main" id="{C656C0C1-133C-B319-2BEB-942CD126E5BA}"/>
                    </a:ext>
                  </a:extLst>
                </p:cNvPr>
                <p:cNvSpPr/>
                <p:nvPr/>
              </p:nvSpPr>
              <p:spPr>
                <a:xfrm>
                  <a:off x="728031" y="3036548"/>
                  <a:ext cx="10587669" cy="68811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2">
                        <a:alpha val="20000"/>
                      </a:schemeClr>
                    </a:gs>
                    <a:gs pos="88000">
                      <a:schemeClr val="bg1">
                        <a:alpha val="0"/>
                      </a:schemeClr>
                    </a:gs>
                  </a:gsLst>
                  <a:lin ang="5400000" scaled="0"/>
                  <a:tileRect/>
                </a:gradFill>
                <a:ln w="12700">
                  <a:gradFill flip="none" rotWithShape="1">
                    <a:gsLst>
                      <a:gs pos="0">
                        <a:schemeClr val="accent2">
                          <a:alpha val="0"/>
                        </a:schemeClr>
                      </a:gs>
                      <a:gs pos="100000">
                        <a:schemeClr val="accent2"/>
                      </a:gs>
                    </a:gsLst>
                    <a:lin ang="10800000" scaled="1"/>
                    <a:tileRect/>
                  </a:gra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1600" dirty="0"/>
                    <a:t>爱好： 热爱排球运动，喜欢参与线下比赛和活动，有提升自身技术水平的意愿，愿意学习专业知识 </a:t>
                  </a:r>
                  <a:endParaRPr lang="en-US" altLang="zh-CN" sz="1600" dirty="0"/>
                </a:p>
                <a:p>
                  <a:endParaRPr lang="en-US" altLang="zh-CN" sz="1600" dirty="0"/>
                </a:p>
                <a:p>
                  <a:r>
                    <a:rPr lang="zh-CN" altLang="en-US" sz="1600" dirty="0"/>
                    <a:t>希望结识志同道合的朋友社交圈</a:t>
                  </a:r>
                  <a:endParaRPr lang="zh-CN" altLang="en-US" sz="1600" dirty="0">
                    <a:sym typeface="+mn-lt"/>
                  </a:endParaRPr>
                </a:p>
              </p:txBody>
            </p:sp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C7F45DE0-0C92-C3D6-5B8C-5A4E1AA01161}"/>
                    </a:ext>
                  </a:extLst>
                </p:cNvPr>
                <p:cNvGrpSpPr/>
                <p:nvPr/>
              </p:nvGrpSpPr>
              <p:grpSpPr>
                <a:xfrm>
                  <a:off x="728030" y="3918930"/>
                  <a:ext cx="10790871" cy="807251"/>
                  <a:chOff x="728030" y="3290382"/>
                  <a:chExt cx="10790871" cy="602231"/>
                </a:xfrm>
              </p:grpSpPr>
              <p:sp>
                <p:nvSpPr>
                  <p:cNvPr id="69" name="矩形: 圆角 68">
                    <a:extLst>
                      <a:ext uri="{FF2B5EF4-FFF2-40B4-BE49-F238E27FC236}">
                        <a16:creationId xmlns:a16="http://schemas.microsoft.com/office/drawing/2014/main" id="{324C8DDF-D474-74F9-6037-00C401F5A868}"/>
                      </a:ext>
                    </a:extLst>
                  </p:cNvPr>
                  <p:cNvSpPr/>
                  <p:nvPr/>
                </p:nvSpPr>
                <p:spPr>
                  <a:xfrm>
                    <a:off x="728030" y="3290383"/>
                    <a:ext cx="10790871" cy="60223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1">
                          <a:alpha val="20000"/>
                        </a:schemeClr>
                      </a:gs>
                      <a:gs pos="88000">
                        <a:schemeClr val="bg1">
                          <a:alpha val="0"/>
                        </a:schemeClr>
                      </a:gs>
                    </a:gsLst>
                    <a:lin ang="5400000" scaled="1"/>
                    <a:tileRect/>
                  </a:gradFill>
                  <a:ln w="12700">
                    <a:gradFill flip="none" rotWithShape="1">
                      <a:gsLst>
                        <a:gs pos="0">
                          <a:schemeClr val="accent1">
                            <a:alpha val="0"/>
                          </a:schemeClr>
                        </a:gs>
                        <a:gs pos="100000">
                          <a:schemeClr val="accent1"/>
                        </a:gs>
                      </a:gsLst>
                      <a:lin ang="10800000" scaled="1"/>
                      <a:tileRect/>
                    </a:gra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ym typeface="+mn-lt"/>
                    </a:endParaRPr>
                  </a:p>
                </p:txBody>
              </p:sp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655ACF13-5A61-FEE9-E307-092D24D7BD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539377" y="3290382"/>
                    <a:ext cx="6050913" cy="60223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normAutofit/>
                  </a:bodyPr>
                  <a:lstStyle/>
                  <a:p>
                    <a:pPr>
                      <a:lnSpc>
                        <a:spcPct val="120000"/>
                      </a:lnSpc>
                    </a:pPr>
                    <a:endParaRPr lang="en-US" altLang="zh-CN" sz="1200" dirty="0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EDB93264-D3D1-4078-55E2-C17D1F07F5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0400" y="1130299"/>
                <a:ext cx="9732522" cy="10112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sz="2000" dirty="0"/>
                  <a:t>年龄：</a:t>
                </a:r>
                <a:r>
                  <a:rPr lang="en-US" altLang="zh-CN" sz="2000" dirty="0"/>
                  <a:t>16-40</a:t>
                </a:r>
                <a:r>
                  <a:rPr lang="zh-CN" altLang="en-US" sz="2000" dirty="0"/>
                  <a:t>岁之间的年轻群体  </a:t>
                </a:r>
                <a:endParaRPr lang="en-US" altLang="zh-CN" sz="2000" dirty="0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38DA541-BEB4-53EB-B9E5-A8E15FD1DD5F}"/>
                </a:ext>
              </a:extLst>
            </p:cNvPr>
            <p:cNvGrpSpPr/>
            <p:nvPr/>
          </p:nvGrpSpPr>
          <p:grpSpPr>
            <a:xfrm>
              <a:off x="6549275" y="2111197"/>
              <a:ext cx="6211527" cy="4022903"/>
              <a:chOff x="6658996" y="2385984"/>
              <a:chExt cx="5793672" cy="3752279"/>
            </a:xfrm>
          </p:grpSpPr>
          <p:sp>
            <p:nvSpPr>
              <p:cNvPr id="84" name="任意多边形: 形状 83">
                <a:extLst>
                  <a:ext uri="{FF2B5EF4-FFF2-40B4-BE49-F238E27FC236}">
                    <a16:creationId xmlns:a16="http://schemas.microsoft.com/office/drawing/2014/main" id="{0068C00F-508C-610C-D952-80985E208CD9}"/>
                  </a:ext>
                </a:extLst>
              </p:cNvPr>
              <p:cNvSpPr/>
              <p:nvPr/>
            </p:nvSpPr>
            <p:spPr>
              <a:xfrm>
                <a:off x="10553805" y="2807868"/>
                <a:ext cx="138133" cy="257455"/>
              </a:xfrm>
              <a:custGeom>
                <a:avLst/>
                <a:gdLst>
                  <a:gd name="connsiteX0" fmla="*/ 0 w 138133"/>
                  <a:gd name="connsiteY0" fmla="*/ 0 h 257455"/>
                  <a:gd name="connsiteX1" fmla="*/ 124153 w 138133"/>
                  <a:gd name="connsiteY1" fmla="*/ 47110 h 257455"/>
                  <a:gd name="connsiteX2" fmla="*/ 49323 w 138133"/>
                  <a:gd name="connsiteY2" fmla="*/ 125584 h 257455"/>
                  <a:gd name="connsiteX3" fmla="*/ 113872 w 138133"/>
                  <a:gd name="connsiteY3" fmla="*/ 242319 h 257455"/>
                  <a:gd name="connsiteX4" fmla="*/ 12884 w 138133"/>
                  <a:gd name="connsiteY4" fmla="*/ 214860 h 257455"/>
                  <a:gd name="connsiteX5" fmla="*/ 0 w 138133"/>
                  <a:gd name="connsiteY5" fmla="*/ 0 h 257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133" h="257455">
                    <a:moveTo>
                      <a:pt x="0" y="0"/>
                    </a:moveTo>
                    <a:cubicBezTo>
                      <a:pt x="0" y="0"/>
                      <a:pt x="80426" y="9370"/>
                      <a:pt x="124153" y="47110"/>
                    </a:cubicBezTo>
                    <a:cubicBezTo>
                      <a:pt x="167880" y="84851"/>
                      <a:pt x="99557" y="149400"/>
                      <a:pt x="49323" y="125584"/>
                    </a:cubicBezTo>
                    <a:cubicBezTo>
                      <a:pt x="49323" y="125584"/>
                      <a:pt x="143804" y="207052"/>
                      <a:pt x="113872" y="242319"/>
                    </a:cubicBezTo>
                    <a:cubicBezTo>
                      <a:pt x="83940" y="277587"/>
                      <a:pt x="22254" y="244011"/>
                      <a:pt x="12884" y="214860"/>
                    </a:cubicBezTo>
                    <a:cubicBezTo>
                      <a:pt x="3514" y="18570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D3F26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8981224C-ABBB-AE35-BA0F-9A7D6AED016C}"/>
                  </a:ext>
                </a:extLst>
              </p:cNvPr>
              <p:cNvSpPr/>
              <p:nvPr/>
            </p:nvSpPr>
            <p:spPr>
              <a:xfrm>
                <a:off x="9351968" y="2638297"/>
                <a:ext cx="3100699" cy="2788235"/>
              </a:xfrm>
              <a:custGeom>
                <a:avLst/>
                <a:gdLst>
                  <a:gd name="connsiteX0" fmla="*/ 1390279 w 3100699"/>
                  <a:gd name="connsiteY0" fmla="*/ 0 h 2788235"/>
                  <a:gd name="connsiteX1" fmla="*/ 1993474 w 3100699"/>
                  <a:gd name="connsiteY1" fmla="*/ 1114383 h 2788235"/>
                  <a:gd name="connsiteX2" fmla="*/ 2810359 w 3100699"/>
                  <a:gd name="connsiteY2" fmla="*/ 243881 h 2788235"/>
                  <a:gd name="connsiteX3" fmla="*/ 2398078 w 3100699"/>
                  <a:gd name="connsiteY3" fmla="*/ 1346161 h 2788235"/>
                  <a:gd name="connsiteX4" fmla="*/ 3100700 w 3100699"/>
                  <a:gd name="connsiteY4" fmla="*/ 1605789 h 2788235"/>
                  <a:gd name="connsiteX5" fmla="*/ 2511429 w 3100699"/>
                  <a:gd name="connsiteY5" fmla="*/ 2033427 h 2788235"/>
                  <a:gd name="connsiteX6" fmla="*/ 2775612 w 3100699"/>
                  <a:gd name="connsiteY6" fmla="*/ 2657836 h 2788235"/>
                  <a:gd name="connsiteX7" fmla="*/ 2037852 w 3100699"/>
                  <a:gd name="connsiteY7" fmla="*/ 2020543 h 2788235"/>
                  <a:gd name="connsiteX8" fmla="*/ 1596159 w 3100699"/>
                  <a:gd name="connsiteY8" fmla="*/ 2788236 h 2788235"/>
                  <a:gd name="connsiteX9" fmla="*/ 1412532 w 3100699"/>
                  <a:gd name="connsiteY9" fmla="*/ 1605789 h 2788235"/>
                  <a:gd name="connsiteX10" fmla="*/ 0 w 3100699"/>
                  <a:gd name="connsiteY10" fmla="*/ 1394053 h 2788235"/>
                  <a:gd name="connsiteX11" fmla="*/ 1521329 w 3100699"/>
                  <a:gd name="connsiteY11" fmla="*/ 1311544 h 2788235"/>
                  <a:gd name="connsiteX12" fmla="*/ 1390279 w 3100699"/>
                  <a:gd name="connsiteY12" fmla="*/ 0 h 2788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00699" h="2788235">
                    <a:moveTo>
                      <a:pt x="1390279" y="0"/>
                    </a:moveTo>
                    <a:cubicBezTo>
                      <a:pt x="1390279" y="0"/>
                      <a:pt x="1716668" y="1096424"/>
                      <a:pt x="1993474" y="1114383"/>
                    </a:cubicBezTo>
                    <a:cubicBezTo>
                      <a:pt x="2270281" y="1132342"/>
                      <a:pt x="2810359" y="243881"/>
                      <a:pt x="2810359" y="243881"/>
                    </a:cubicBezTo>
                    <a:cubicBezTo>
                      <a:pt x="2810359" y="243881"/>
                      <a:pt x="2218095" y="1153555"/>
                      <a:pt x="2398078" y="1346161"/>
                    </a:cubicBezTo>
                    <a:cubicBezTo>
                      <a:pt x="2578060" y="1538768"/>
                      <a:pt x="3100700" y="1605789"/>
                      <a:pt x="3100700" y="1605789"/>
                    </a:cubicBezTo>
                    <a:cubicBezTo>
                      <a:pt x="3100700" y="1605789"/>
                      <a:pt x="2386755" y="1590433"/>
                      <a:pt x="2511429" y="2033427"/>
                    </a:cubicBezTo>
                    <a:cubicBezTo>
                      <a:pt x="2604609" y="2364762"/>
                      <a:pt x="2775612" y="2657836"/>
                      <a:pt x="2775612" y="2657836"/>
                    </a:cubicBezTo>
                    <a:cubicBezTo>
                      <a:pt x="2775612" y="2657836"/>
                      <a:pt x="2351097" y="1973693"/>
                      <a:pt x="2037852" y="2020543"/>
                    </a:cubicBezTo>
                    <a:cubicBezTo>
                      <a:pt x="1724607" y="2067263"/>
                      <a:pt x="1596159" y="2788236"/>
                      <a:pt x="1596159" y="2788236"/>
                    </a:cubicBezTo>
                    <a:cubicBezTo>
                      <a:pt x="1596159" y="2788236"/>
                      <a:pt x="1785642" y="1713415"/>
                      <a:pt x="1412532" y="1605789"/>
                    </a:cubicBezTo>
                    <a:cubicBezTo>
                      <a:pt x="1039423" y="1498164"/>
                      <a:pt x="0" y="1394053"/>
                      <a:pt x="0" y="1394053"/>
                    </a:cubicBezTo>
                    <a:cubicBezTo>
                      <a:pt x="0" y="1394053"/>
                      <a:pt x="1343559" y="1436088"/>
                      <a:pt x="1521329" y="1311544"/>
                    </a:cubicBezTo>
                    <a:cubicBezTo>
                      <a:pt x="1698969" y="1187131"/>
                      <a:pt x="1390279" y="0"/>
                      <a:pt x="1390279" y="0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6" name="任意多边形: 形状 85">
                <a:extLst>
                  <a:ext uri="{FF2B5EF4-FFF2-40B4-BE49-F238E27FC236}">
                    <a16:creationId xmlns:a16="http://schemas.microsoft.com/office/drawing/2014/main" id="{9214BBFD-7727-F3AC-881F-1BA7AE8D1D5A}"/>
                  </a:ext>
                </a:extLst>
              </p:cNvPr>
              <p:cNvSpPr/>
              <p:nvPr/>
            </p:nvSpPr>
            <p:spPr>
              <a:xfrm>
                <a:off x="6658996" y="5811614"/>
                <a:ext cx="5209997" cy="326649"/>
              </a:xfrm>
              <a:custGeom>
                <a:avLst/>
                <a:gdLst>
                  <a:gd name="connsiteX0" fmla="*/ 5209998 w 5209997"/>
                  <a:gd name="connsiteY0" fmla="*/ 163325 h 326649"/>
                  <a:gd name="connsiteX1" fmla="*/ 2604999 w 5209997"/>
                  <a:gd name="connsiteY1" fmla="*/ 326649 h 326649"/>
                  <a:gd name="connsiteX2" fmla="*/ 0 w 5209997"/>
                  <a:gd name="connsiteY2" fmla="*/ 163325 h 326649"/>
                  <a:gd name="connsiteX3" fmla="*/ 2604999 w 5209997"/>
                  <a:gd name="connsiteY3" fmla="*/ 0 h 326649"/>
                  <a:gd name="connsiteX4" fmla="*/ 5209998 w 5209997"/>
                  <a:gd name="connsiteY4" fmla="*/ 163325 h 32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9997" h="326649">
                    <a:moveTo>
                      <a:pt x="5209998" y="163325"/>
                    </a:moveTo>
                    <a:cubicBezTo>
                      <a:pt x="5209998" y="253527"/>
                      <a:pt x="4043700" y="326649"/>
                      <a:pt x="2604999" y="326649"/>
                    </a:cubicBezTo>
                    <a:cubicBezTo>
                      <a:pt x="1166298" y="326649"/>
                      <a:pt x="0" y="253526"/>
                      <a:pt x="0" y="163325"/>
                    </a:cubicBezTo>
                    <a:cubicBezTo>
                      <a:pt x="0" y="73123"/>
                      <a:pt x="1166298" y="0"/>
                      <a:pt x="2604999" y="0"/>
                    </a:cubicBezTo>
                    <a:cubicBezTo>
                      <a:pt x="4043700" y="0"/>
                      <a:pt x="5209998" y="73123"/>
                      <a:pt x="5209998" y="163325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7" name="任意多边形: 形状 86">
                <a:extLst>
                  <a:ext uri="{FF2B5EF4-FFF2-40B4-BE49-F238E27FC236}">
                    <a16:creationId xmlns:a16="http://schemas.microsoft.com/office/drawing/2014/main" id="{8B25A0F0-AEDE-AE60-37BE-374BC21A636F}"/>
                  </a:ext>
                </a:extLst>
              </p:cNvPr>
              <p:cNvSpPr/>
              <p:nvPr/>
            </p:nvSpPr>
            <p:spPr>
              <a:xfrm>
                <a:off x="8518134" y="4848241"/>
                <a:ext cx="967093" cy="427604"/>
              </a:xfrm>
              <a:custGeom>
                <a:avLst/>
                <a:gdLst>
                  <a:gd name="connsiteX0" fmla="*/ 117027 w 967093"/>
                  <a:gd name="connsiteY0" fmla="*/ 104583 h 427604"/>
                  <a:gd name="connsiteX1" fmla="*/ 39464 w 967093"/>
                  <a:gd name="connsiteY1" fmla="*/ 143235 h 427604"/>
                  <a:gd name="connsiteX2" fmla="*/ 32 w 967093"/>
                  <a:gd name="connsiteY2" fmla="*/ 218195 h 427604"/>
                  <a:gd name="connsiteX3" fmla="*/ 54951 w 967093"/>
                  <a:gd name="connsiteY3" fmla="*/ 310854 h 427604"/>
                  <a:gd name="connsiteX4" fmla="*/ 159713 w 967093"/>
                  <a:gd name="connsiteY4" fmla="*/ 350417 h 427604"/>
                  <a:gd name="connsiteX5" fmla="*/ 722305 w 967093"/>
                  <a:gd name="connsiteY5" fmla="*/ 421863 h 427604"/>
                  <a:gd name="connsiteX6" fmla="*/ 892267 w 967093"/>
                  <a:gd name="connsiteY6" fmla="*/ 363691 h 427604"/>
                  <a:gd name="connsiteX7" fmla="*/ 965535 w 967093"/>
                  <a:gd name="connsiteY7" fmla="*/ 207263 h 427604"/>
                  <a:gd name="connsiteX8" fmla="*/ 843855 w 967093"/>
                  <a:gd name="connsiteY8" fmla="*/ 66192 h 427604"/>
                  <a:gd name="connsiteX9" fmla="*/ 453307 w 967093"/>
                  <a:gd name="connsiteY9" fmla="*/ 1773 h 427604"/>
                  <a:gd name="connsiteX10" fmla="*/ 366244 w 967093"/>
                  <a:gd name="connsiteY10" fmla="*/ 19342 h 427604"/>
                  <a:gd name="connsiteX11" fmla="*/ 323949 w 967093"/>
                  <a:gd name="connsiteY11" fmla="*/ 66583 h 427604"/>
                  <a:gd name="connsiteX12" fmla="*/ 282174 w 967093"/>
                  <a:gd name="connsiteY12" fmla="*/ 88056 h 427604"/>
                  <a:gd name="connsiteX13" fmla="*/ 117027 w 967093"/>
                  <a:gd name="connsiteY13" fmla="*/ 104583 h 427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67093" h="427604">
                    <a:moveTo>
                      <a:pt x="117027" y="104583"/>
                    </a:moveTo>
                    <a:cubicBezTo>
                      <a:pt x="89177" y="112912"/>
                      <a:pt x="61718" y="124365"/>
                      <a:pt x="39464" y="143235"/>
                    </a:cubicBezTo>
                    <a:cubicBezTo>
                      <a:pt x="17340" y="162105"/>
                      <a:pt x="943" y="189174"/>
                      <a:pt x="32" y="218195"/>
                    </a:cubicBezTo>
                    <a:cubicBezTo>
                      <a:pt x="-1009" y="255675"/>
                      <a:pt x="23717" y="290162"/>
                      <a:pt x="54951" y="310854"/>
                    </a:cubicBezTo>
                    <a:cubicBezTo>
                      <a:pt x="86184" y="331546"/>
                      <a:pt x="123274" y="341177"/>
                      <a:pt x="159713" y="350417"/>
                    </a:cubicBezTo>
                    <a:cubicBezTo>
                      <a:pt x="344120" y="397137"/>
                      <a:pt x="533473" y="444247"/>
                      <a:pt x="722305" y="421863"/>
                    </a:cubicBezTo>
                    <a:cubicBezTo>
                      <a:pt x="782429" y="414705"/>
                      <a:pt x="843595" y="399739"/>
                      <a:pt x="892267" y="363691"/>
                    </a:cubicBezTo>
                    <a:cubicBezTo>
                      <a:pt x="940939" y="327642"/>
                      <a:pt x="974905" y="266997"/>
                      <a:pt x="965535" y="207263"/>
                    </a:cubicBezTo>
                    <a:cubicBezTo>
                      <a:pt x="955515" y="143625"/>
                      <a:pt x="900986" y="95994"/>
                      <a:pt x="843855" y="66192"/>
                    </a:cubicBezTo>
                    <a:cubicBezTo>
                      <a:pt x="725428" y="4506"/>
                      <a:pt x="586700" y="-4734"/>
                      <a:pt x="453307" y="1773"/>
                    </a:cubicBezTo>
                    <a:cubicBezTo>
                      <a:pt x="423505" y="3205"/>
                      <a:pt x="392662" y="5678"/>
                      <a:pt x="366244" y="19342"/>
                    </a:cubicBezTo>
                    <a:cubicBezTo>
                      <a:pt x="345552" y="30014"/>
                      <a:pt x="333709" y="46151"/>
                      <a:pt x="323949" y="66583"/>
                    </a:cubicBezTo>
                    <a:cubicBezTo>
                      <a:pt x="312366" y="90789"/>
                      <a:pt x="310544" y="90268"/>
                      <a:pt x="282174" y="88056"/>
                    </a:cubicBezTo>
                    <a:cubicBezTo>
                      <a:pt x="226344" y="83631"/>
                      <a:pt x="170644" y="88576"/>
                      <a:pt x="117027" y="104583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8" name="任意多边形: 形状 87">
                <a:extLst>
                  <a:ext uri="{FF2B5EF4-FFF2-40B4-BE49-F238E27FC236}">
                    <a16:creationId xmlns:a16="http://schemas.microsoft.com/office/drawing/2014/main" id="{D110E9F7-E941-773F-F6AC-527766EA6BEE}"/>
                  </a:ext>
                </a:extLst>
              </p:cNvPr>
              <p:cNvSpPr/>
              <p:nvPr/>
            </p:nvSpPr>
            <p:spPr>
              <a:xfrm>
                <a:off x="10131109" y="4799280"/>
                <a:ext cx="271998" cy="247889"/>
              </a:xfrm>
              <a:custGeom>
                <a:avLst/>
                <a:gdLst>
                  <a:gd name="connsiteX0" fmla="*/ 171528 w 271998"/>
                  <a:gd name="connsiteY0" fmla="*/ 214970 h 247889"/>
                  <a:gd name="connsiteX1" fmla="*/ 99300 w 271998"/>
                  <a:gd name="connsiteY1" fmla="*/ 246594 h 247889"/>
                  <a:gd name="connsiteX2" fmla="*/ 24861 w 271998"/>
                  <a:gd name="connsiteY2" fmla="*/ 227203 h 247889"/>
                  <a:gd name="connsiteX3" fmla="*/ 13929 w 271998"/>
                  <a:gd name="connsiteY3" fmla="*/ 110989 h 247889"/>
                  <a:gd name="connsiteX4" fmla="*/ 103075 w 271998"/>
                  <a:gd name="connsiteY4" fmla="*/ 23666 h 247889"/>
                  <a:gd name="connsiteX5" fmla="*/ 160336 w 271998"/>
                  <a:gd name="connsiteY5" fmla="*/ 110 h 247889"/>
                  <a:gd name="connsiteX6" fmla="*/ 202501 w 271998"/>
                  <a:gd name="connsiteY6" fmla="*/ 19761 h 247889"/>
                  <a:gd name="connsiteX7" fmla="*/ 248050 w 271998"/>
                  <a:gd name="connsiteY7" fmla="*/ 64399 h 247889"/>
                  <a:gd name="connsiteX8" fmla="*/ 267570 w 271998"/>
                  <a:gd name="connsiteY8" fmla="*/ 118928 h 247889"/>
                  <a:gd name="connsiteX9" fmla="*/ 171528 w 271998"/>
                  <a:gd name="connsiteY9" fmla="*/ 214970 h 247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98" h="247889">
                    <a:moveTo>
                      <a:pt x="171528" y="214970"/>
                    </a:moveTo>
                    <a:cubicBezTo>
                      <a:pt x="149664" y="229806"/>
                      <a:pt x="125458" y="242430"/>
                      <a:pt x="99300" y="246594"/>
                    </a:cubicBezTo>
                    <a:cubicBezTo>
                      <a:pt x="73143" y="250759"/>
                      <a:pt x="44512" y="245032"/>
                      <a:pt x="24861" y="227203"/>
                    </a:cubicBezTo>
                    <a:cubicBezTo>
                      <a:pt x="-6242" y="198963"/>
                      <a:pt x="-6113" y="147949"/>
                      <a:pt x="13929" y="110989"/>
                    </a:cubicBezTo>
                    <a:cubicBezTo>
                      <a:pt x="33840" y="74029"/>
                      <a:pt x="68848" y="48132"/>
                      <a:pt x="103075" y="23666"/>
                    </a:cubicBezTo>
                    <a:cubicBezTo>
                      <a:pt x="120253" y="11432"/>
                      <a:pt x="139384" y="-1321"/>
                      <a:pt x="160336" y="110"/>
                    </a:cubicBezTo>
                    <a:cubicBezTo>
                      <a:pt x="176082" y="1151"/>
                      <a:pt x="190007" y="10001"/>
                      <a:pt x="202501" y="19761"/>
                    </a:cubicBezTo>
                    <a:cubicBezTo>
                      <a:pt x="219289" y="32905"/>
                      <a:pt x="234645" y="47871"/>
                      <a:pt x="248050" y="64399"/>
                    </a:cubicBezTo>
                    <a:cubicBezTo>
                      <a:pt x="261714" y="81187"/>
                      <a:pt x="280715" y="98756"/>
                      <a:pt x="267570" y="118928"/>
                    </a:cubicBezTo>
                    <a:cubicBezTo>
                      <a:pt x="243105" y="156928"/>
                      <a:pt x="208748" y="189723"/>
                      <a:pt x="171528" y="214970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9" name="任意多边形: 形状 88">
                <a:extLst>
                  <a:ext uri="{FF2B5EF4-FFF2-40B4-BE49-F238E27FC236}">
                    <a16:creationId xmlns:a16="http://schemas.microsoft.com/office/drawing/2014/main" id="{F723D3B0-DD57-1BC5-046A-1BBD58FBB017}"/>
                  </a:ext>
                </a:extLst>
              </p:cNvPr>
              <p:cNvSpPr/>
              <p:nvPr/>
            </p:nvSpPr>
            <p:spPr>
              <a:xfrm>
                <a:off x="7515975" y="4859024"/>
                <a:ext cx="1866228" cy="761625"/>
              </a:xfrm>
              <a:custGeom>
                <a:avLst/>
                <a:gdLst>
                  <a:gd name="connsiteX0" fmla="*/ 1853432 w 1866228"/>
                  <a:gd name="connsiteY0" fmla="*/ 252441 h 761625"/>
                  <a:gd name="connsiteX1" fmla="*/ 550087 w 1866228"/>
                  <a:gd name="connsiteY1" fmla="*/ 741375 h 761625"/>
                  <a:gd name="connsiteX2" fmla="*/ 161751 w 1866228"/>
                  <a:gd name="connsiteY2" fmla="*/ 432814 h 761625"/>
                  <a:gd name="connsiteX3" fmla="*/ 1303203 w 1866228"/>
                  <a:gd name="connsiteY3" fmla="*/ 81568 h 761625"/>
                  <a:gd name="connsiteX4" fmla="*/ 1853432 w 1866228"/>
                  <a:gd name="connsiteY4" fmla="*/ 252441 h 76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6228" h="761625">
                    <a:moveTo>
                      <a:pt x="1853432" y="252441"/>
                    </a:moveTo>
                    <a:cubicBezTo>
                      <a:pt x="1853432" y="252441"/>
                      <a:pt x="1454295" y="626331"/>
                      <a:pt x="550087" y="741375"/>
                    </a:cubicBezTo>
                    <a:cubicBezTo>
                      <a:pt x="-354121" y="856418"/>
                      <a:pt x="118675" y="444266"/>
                      <a:pt x="161751" y="432814"/>
                    </a:cubicBezTo>
                    <a:cubicBezTo>
                      <a:pt x="204827" y="421362"/>
                      <a:pt x="1051644" y="300983"/>
                      <a:pt x="1303203" y="81568"/>
                    </a:cubicBezTo>
                    <a:cubicBezTo>
                      <a:pt x="1554762" y="-137847"/>
                      <a:pt x="1941536" y="142864"/>
                      <a:pt x="1853432" y="252441"/>
                    </a:cubicBezTo>
                    <a:close/>
                  </a:path>
                </a:pathLst>
              </a:custGeom>
              <a:solidFill>
                <a:srgbClr val="F8D8B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0" name="任意多边形: 形状 89">
                <a:extLst>
                  <a:ext uri="{FF2B5EF4-FFF2-40B4-BE49-F238E27FC236}">
                    <a16:creationId xmlns:a16="http://schemas.microsoft.com/office/drawing/2014/main" id="{CFC249FC-EB44-D843-0BB3-74C686951E4A}"/>
                  </a:ext>
                </a:extLst>
              </p:cNvPr>
              <p:cNvSpPr/>
              <p:nvPr/>
            </p:nvSpPr>
            <p:spPr>
              <a:xfrm>
                <a:off x="7554484" y="4859187"/>
                <a:ext cx="1827631" cy="761470"/>
              </a:xfrm>
              <a:custGeom>
                <a:avLst/>
                <a:gdLst>
                  <a:gd name="connsiteX0" fmla="*/ 1264824 w 1827631"/>
                  <a:gd name="connsiteY0" fmla="*/ 81535 h 761470"/>
                  <a:gd name="connsiteX1" fmla="*/ 857098 w 1827631"/>
                  <a:gd name="connsiteY1" fmla="*/ 270367 h 761470"/>
                  <a:gd name="connsiteX2" fmla="*/ 949497 w 1827631"/>
                  <a:gd name="connsiteY2" fmla="*/ 496679 h 761470"/>
                  <a:gd name="connsiteX3" fmla="*/ 70666 w 1827631"/>
                  <a:gd name="connsiteY3" fmla="*/ 700868 h 761470"/>
                  <a:gd name="connsiteX4" fmla="*/ 0 w 1827631"/>
                  <a:gd name="connsiteY4" fmla="*/ 715313 h 761470"/>
                  <a:gd name="connsiteX5" fmla="*/ 511448 w 1827631"/>
                  <a:gd name="connsiteY5" fmla="*/ 741211 h 761470"/>
                  <a:gd name="connsiteX6" fmla="*/ 1814793 w 1827631"/>
                  <a:gd name="connsiteY6" fmla="*/ 252278 h 761470"/>
                  <a:gd name="connsiteX7" fmla="*/ 1264824 w 1827631"/>
                  <a:gd name="connsiteY7" fmla="*/ 81535 h 76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27631" h="761470">
                    <a:moveTo>
                      <a:pt x="1264824" y="81535"/>
                    </a:moveTo>
                    <a:cubicBezTo>
                      <a:pt x="1179323" y="156105"/>
                      <a:pt x="1025108" y="219092"/>
                      <a:pt x="857098" y="270367"/>
                    </a:cubicBezTo>
                    <a:cubicBezTo>
                      <a:pt x="870762" y="339731"/>
                      <a:pt x="897571" y="444624"/>
                      <a:pt x="949497" y="496679"/>
                    </a:cubicBezTo>
                    <a:cubicBezTo>
                      <a:pt x="1029923" y="577106"/>
                      <a:pt x="412802" y="669504"/>
                      <a:pt x="70666" y="700868"/>
                    </a:cubicBezTo>
                    <a:cubicBezTo>
                      <a:pt x="41124" y="703601"/>
                      <a:pt x="17829" y="708546"/>
                      <a:pt x="0" y="715313"/>
                    </a:cubicBezTo>
                    <a:cubicBezTo>
                      <a:pt x="62727" y="759431"/>
                      <a:pt x="210956" y="779472"/>
                      <a:pt x="511448" y="741211"/>
                    </a:cubicBezTo>
                    <a:cubicBezTo>
                      <a:pt x="1415656" y="626168"/>
                      <a:pt x="1814793" y="252278"/>
                      <a:pt x="1814793" y="252278"/>
                    </a:cubicBezTo>
                    <a:cubicBezTo>
                      <a:pt x="1903027" y="142700"/>
                      <a:pt x="1516514" y="-137750"/>
                      <a:pt x="1264824" y="81535"/>
                    </a:cubicBezTo>
                    <a:close/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>
                <a:extLst>
                  <a:ext uri="{FF2B5EF4-FFF2-40B4-BE49-F238E27FC236}">
                    <a16:creationId xmlns:a16="http://schemas.microsoft.com/office/drawing/2014/main" id="{EA21F057-D698-66F6-D00E-25752444E15D}"/>
                  </a:ext>
                </a:extLst>
              </p:cNvPr>
              <p:cNvSpPr/>
              <p:nvPr/>
            </p:nvSpPr>
            <p:spPr>
              <a:xfrm>
                <a:off x="7584546" y="5200220"/>
                <a:ext cx="834323" cy="412802"/>
              </a:xfrm>
              <a:custGeom>
                <a:avLst/>
                <a:gdLst>
                  <a:gd name="connsiteX0" fmla="*/ 834323 w 834323"/>
                  <a:gd name="connsiteY0" fmla="*/ 337842 h 412802"/>
                  <a:gd name="connsiteX1" fmla="*/ 560120 w 834323"/>
                  <a:gd name="connsiteY1" fmla="*/ 0 h 412802"/>
                  <a:gd name="connsiteX2" fmla="*/ 93310 w 834323"/>
                  <a:gd name="connsiteY2" fmla="*/ 91618 h 412802"/>
                  <a:gd name="connsiteX3" fmla="*/ 0 w 834323"/>
                  <a:gd name="connsiteY3" fmla="*/ 170222 h 412802"/>
                  <a:gd name="connsiteX4" fmla="*/ 364781 w 834323"/>
                  <a:gd name="connsiteY4" fmla="*/ 412802 h 412802"/>
                  <a:gd name="connsiteX5" fmla="*/ 481646 w 834323"/>
                  <a:gd name="connsiteY5" fmla="*/ 400178 h 412802"/>
                  <a:gd name="connsiteX6" fmla="*/ 834323 w 834323"/>
                  <a:gd name="connsiteY6" fmla="*/ 337842 h 412802"/>
                  <a:gd name="connsiteX7" fmla="*/ 834323 w 834323"/>
                  <a:gd name="connsiteY7" fmla="*/ 337842 h 412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4323" h="412802">
                    <a:moveTo>
                      <a:pt x="834323" y="337842"/>
                    </a:moveTo>
                    <a:cubicBezTo>
                      <a:pt x="587189" y="218634"/>
                      <a:pt x="560380" y="61426"/>
                      <a:pt x="560120" y="0"/>
                    </a:cubicBezTo>
                    <a:cubicBezTo>
                      <a:pt x="322095" y="55179"/>
                      <a:pt x="114132" y="86152"/>
                      <a:pt x="93310" y="91618"/>
                    </a:cubicBezTo>
                    <a:cubicBezTo>
                      <a:pt x="81727" y="94741"/>
                      <a:pt x="38781" y="127016"/>
                      <a:pt x="0" y="170222"/>
                    </a:cubicBezTo>
                    <a:cubicBezTo>
                      <a:pt x="54789" y="258326"/>
                      <a:pt x="198072" y="349164"/>
                      <a:pt x="364781" y="412802"/>
                    </a:cubicBezTo>
                    <a:cubicBezTo>
                      <a:pt x="400959" y="409679"/>
                      <a:pt x="439741" y="405514"/>
                      <a:pt x="481646" y="400178"/>
                    </a:cubicBezTo>
                    <a:cubicBezTo>
                      <a:pt x="609052" y="384041"/>
                      <a:pt x="726568" y="362698"/>
                      <a:pt x="834323" y="337842"/>
                    </a:cubicBezTo>
                    <a:cubicBezTo>
                      <a:pt x="834323" y="337842"/>
                      <a:pt x="834323" y="337842"/>
                      <a:pt x="834323" y="337842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E8D28CA8-50F4-9042-367A-5BF4981C6DB6}"/>
                  </a:ext>
                </a:extLst>
              </p:cNvPr>
              <p:cNvSpPr/>
              <p:nvPr/>
            </p:nvSpPr>
            <p:spPr>
              <a:xfrm>
                <a:off x="8477693" y="4967530"/>
                <a:ext cx="804130" cy="478001"/>
              </a:xfrm>
              <a:custGeom>
                <a:avLst/>
                <a:gdLst>
                  <a:gd name="connsiteX0" fmla="*/ 307259 w 804130"/>
                  <a:gd name="connsiteY0" fmla="*/ 0 h 478001"/>
                  <a:gd name="connsiteX1" fmla="*/ 0 w 804130"/>
                  <a:gd name="connsiteY1" fmla="*/ 141071 h 478001"/>
                  <a:gd name="connsiteX2" fmla="*/ 264703 w 804130"/>
                  <a:gd name="connsiteY2" fmla="*/ 478002 h 478001"/>
                  <a:gd name="connsiteX3" fmla="*/ 804131 w 804130"/>
                  <a:gd name="connsiteY3" fmla="*/ 211997 h 478001"/>
                  <a:gd name="connsiteX4" fmla="*/ 307259 w 804130"/>
                  <a:gd name="connsiteY4" fmla="*/ 0 h 47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4130" h="478001">
                    <a:moveTo>
                      <a:pt x="307259" y="0"/>
                    </a:moveTo>
                    <a:cubicBezTo>
                      <a:pt x="231648" y="53487"/>
                      <a:pt x="121680" y="100468"/>
                      <a:pt x="0" y="141071"/>
                    </a:cubicBezTo>
                    <a:cubicBezTo>
                      <a:pt x="10672" y="204449"/>
                      <a:pt x="59213" y="396274"/>
                      <a:pt x="264703" y="478002"/>
                    </a:cubicBezTo>
                    <a:cubicBezTo>
                      <a:pt x="531229" y="385343"/>
                      <a:pt x="708088" y="279279"/>
                      <a:pt x="804131" y="211997"/>
                    </a:cubicBezTo>
                    <a:cubicBezTo>
                      <a:pt x="707437" y="178291"/>
                      <a:pt x="426987" y="77433"/>
                      <a:pt x="307259" y="0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3" name="任意多边形: 形状 92">
                <a:extLst>
                  <a:ext uri="{FF2B5EF4-FFF2-40B4-BE49-F238E27FC236}">
                    <a16:creationId xmlns:a16="http://schemas.microsoft.com/office/drawing/2014/main" id="{7ACF7164-3501-DBE9-8DB5-DC7C3CFE3E58}"/>
                  </a:ext>
                </a:extLst>
              </p:cNvPr>
              <p:cNvSpPr/>
              <p:nvPr/>
            </p:nvSpPr>
            <p:spPr>
              <a:xfrm>
                <a:off x="9854240" y="4558532"/>
                <a:ext cx="1479884" cy="873919"/>
              </a:xfrm>
              <a:custGeom>
                <a:avLst/>
                <a:gdLst>
                  <a:gd name="connsiteX0" fmla="*/ 806280 w 1479884"/>
                  <a:gd name="connsiteY0" fmla="*/ 2833 h 873919"/>
                  <a:gd name="connsiteX1" fmla="*/ 1479881 w 1479884"/>
                  <a:gd name="connsiteY1" fmla="*/ 552022 h 873919"/>
                  <a:gd name="connsiteX2" fmla="*/ 184734 w 1479884"/>
                  <a:gd name="connsiteY2" fmla="*/ 873596 h 873919"/>
                  <a:gd name="connsiteX3" fmla="*/ 3059 w 1479884"/>
                  <a:gd name="connsiteY3" fmla="*/ 655612 h 873919"/>
                  <a:gd name="connsiteX4" fmla="*/ 186556 w 1479884"/>
                  <a:gd name="connsiteY4" fmla="*/ 528466 h 873919"/>
                  <a:gd name="connsiteX5" fmla="*/ 844150 w 1479884"/>
                  <a:gd name="connsiteY5" fmla="*/ 492157 h 873919"/>
                  <a:gd name="connsiteX6" fmla="*/ 364587 w 1479884"/>
                  <a:gd name="connsiteY6" fmla="*/ 348614 h 873919"/>
                  <a:gd name="connsiteX7" fmla="*/ 806280 w 1479884"/>
                  <a:gd name="connsiteY7" fmla="*/ 2833 h 8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79884" h="873919">
                    <a:moveTo>
                      <a:pt x="806280" y="2833"/>
                    </a:moveTo>
                    <a:cubicBezTo>
                      <a:pt x="806280" y="2833"/>
                      <a:pt x="1478059" y="246975"/>
                      <a:pt x="1479881" y="552022"/>
                    </a:cubicBezTo>
                    <a:cubicBezTo>
                      <a:pt x="1481703" y="857198"/>
                      <a:pt x="827753" y="877110"/>
                      <a:pt x="184734" y="873596"/>
                    </a:cubicBezTo>
                    <a:cubicBezTo>
                      <a:pt x="184734" y="873596"/>
                      <a:pt x="-27783" y="788224"/>
                      <a:pt x="3059" y="655612"/>
                    </a:cubicBezTo>
                    <a:cubicBezTo>
                      <a:pt x="33903" y="523000"/>
                      <a:pt x="186556" y="528466"/>
                      <a:pt x="186556" y="528466"/>
                    </a:cubicBezTo>
                    <a:cubicBezTo>
                      <a:pt x="186556" y="528466"/>
                      <a:pt x="756957" y="499445"/>
                      <a:pt x="844150" y="492157"/>
                    </a:cubicBezTo>
                    <a:cubicBezTo>
                      <a:pt x="844150" y="492157"/>
                      <a:pt x="486267" y="361367"/>
                      <a:pt x="364587" y="348614"/>
                    </a:cubicBezTo>
                    <a:cubicBezTo>
                      <a:pt x="242906" y="335990"/>
                      <a:pt x="512295" y="-35948"/>
                      <a:pt x="806280" y="2833"/>
                    </a:cubicBezTo>
                    <a:close/>
                  </a:path>
                </a:pathLst>
              </a:custGeom>
              <a:solidFill>
                <a:srgbClr val="F8D8B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4" name="任意多边形: 形状 93">
                <a:extLst>
                  <a:ext uri="{FF2B5EF4-FFF2-40B4-BE49-F238E27FC236}">
                    <a16:creationId xmlns:a16="http://schemas.microsoft.com/office/drawing/2014/main" id="{AB229DC4-FE17-254C-48C3-5FDF7764809D}"/>
                  </a:ext>
                </a:extLst>
              </p:cNvPr>
              <p:cNvSpPr/>
              <p:nvPr/>
            </p:nvSpPr>
            <p:spPr>
              <a:xfrm>
                <a:off x="9854098" y="4558531"/>
                <a:ext cx="1144609" cy="797334"/>
              </a:xfrm>
              <a:custGeom>
                <a:avLst/>
                <a:gdLst>
                  <a:gd name="connsiteX0" fmla="*/ 973260 w 1144609"/>
                  <a:gd name="connsiteY0" fmla="*/ 660689 h 797334"/>
                  <a:gd name="connsiteX1" fmla="*/ 1135414 w 1144609"/>
                  <a:gd name="connsiteY1" fmla="*/ 503480 h 797334"/>
                  <a:gd name="connsiteX2" fmla="*/ 702961 w 1144609"/>
                  <a:gd name="connsiteY2" fmla="*/ 300593 h 797334"/>
                  <a:gd name="connsiteX3" fmla="*/ 897389 w 1144609"/>
                  <a:gd name="connsiteY3" fmla="*/ 39664 h 797334"/>
                  <a:gd name="connsiteX4" fmla="*/ 806292 w 1144609"/>
                  <a:gd name="connsiteY4" fmla="*/ 2834 h 797334"/>
                  <a:gd name="connsiteX5" fmla="*/ 364599 w 1144609"/>
                  <a:gd name="connsiteY5" fmla="*/ 348615 h 797334"/>
                  <a:gd name="connsiteX6" fmla="*/ 844162 w 1144609"/>
                  <a:gd name="connsiteY6" fmla="*/ 492158 h 797334"/>
                  <a:gd name="connsiteX7" fmla="*/ 186568 w 1144609"/>
                  <a:gd name="connsiteY7" fmla="*/ 528467 h 797334"/>
                  <a:gd name="connsiteX8" fmla="*/ 3072 w 1144609"/>
                  <a:gd name="connsiteY8" fmla="*/ 655613 h 797334"/>
                  <a:gd name="connsiteX9" fmla="*/ 61895 w 1144609"/>
                  <a:gd name="connsiteY9" fmla="*/ 797335 h 797334"/>
                  <a:gd name="connsiteX10" fmla="*/ 368633 w 1144609"/>
                  <a:gd name="connsiteY10" fmla="*/ 717429 h 797334"/>
                  <a:gd name="connsiteX11" fmla="*/ 973260 w 1144609"/>
                  <a:gd name="connsiteY11" fmla="*/ 660689 h 797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44609" h="797334">
                    <a:moveTo>
                      <a:pt x="973260" y="660689"/>
                    </a:moveTo>
                    <a:cubicBezTo>
                      <a:pt x="1202696" y="631277"/>
                      <a:pt x="1135414" y="503480"/>
                      <a:pt x="1135414" y="503480"/>
                    </a:cubicBezTo>
                    <a:cubicBezTo>
                      <a:pt x="1135414" y="503480"/>
                      <a:pt x="775839" y="392862"/>
                      <a:pt x="702961" y="300593"/>
                    </a:cubicBezTo>
                    <a:cubicBezTo>
                      <a:pt x="643878" y="225633"/>
                      <a:pt x="826463" y="88726"/>
                      <a:pt x="897389" y="39664"/>
                    </a:cubicBezTo>
                    <a:cubicBezTo>
                      <a:pt x="842210" y="15848"/>
                      <a:pt x="806292" y="2834"/>
                      <a:pt x="806292" y="2834"/>
                    </a:cubicBezTo>
                    <a:cubicBezTo>
                      <a:pt x="512307" y="-35947"/>
                      <a:pt x="242918" y="335861"/>
                      <a:pt x="364599" y="348615"/>
                    </a:cubicBezTo>
                    <a:cubicBezTo>
                      <a:pt x="486279" y="361368"/>
                      <a:pt x="844162" y="492158"/>
                      <a:pt x="844162" y="492158"/>
                    </a:cubicBezTo>
                    <a:cubicBezTo>
                      <a:pt x="756969" y="499446"/>
                      <a:pt x="186568" y="528467"/>
                      <a:pt x="186568" y="528467"/>
                    </a:cubicBezTo>
                    <a:cubicBezTo>
                      <a:pt x="186568" y="528467"/>
                      <a:pt x="34045" y="523001"/>
                      <a:pt x="3072" y="655613"/>
                    </a:cubicBezTo>
                    <a:cubicBezTo>
                      <a:pt x="-10203" y="712614"/>
                      <a:pt x="21421" y="760766"/>
                      <a:pt x="61895" y="797335"/>
                    </a:cubicBezTo>
                    <a:cubicBezTo>
                      <a:pt x="192294" y="778855"/>
                      <a:pt x="333756" y="727060"/>
                      <a:pt x="368633" y="717429"/>
                    </a:cubicBezTo>
                    <a:cubicBezTo>
                      <a:pt x="427716" y="701032"/>
                      <a:pt x="743825" y="690100"/>
                      <a:pt x="973260" y="660689"/>
                    </a:cubicBezTo>
                    <a:close/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>
                <a:extLst>
                  <a:ext uri="{FF2B5EF4-FFF2-40B4-BE49-F238E27FC236}">
                    <a16:creationId xmlns:a16="http://schemas.microsoft.com/office/drawing/2014/main" id="{F983B44A-CE36-A6A3-02A0-8B6D73D7FBA3}"/>
                  </a:ext>
                </a:extLst>
              </p:cNvPr>
              <p:cNvSpPr/>
              <p:nvPr/>
            </p:nvSpPr>
            <p:spPr>
              <a:xfrm>
                <a:off x="10660520" y="4770845"/>
                <a:ext cx="673604" cy="614042"/>
              </a:xfrm>
              <a:custGeom>
                <a:avLst/>
                <a:gdLst>
                  <a:gd name="connsiteX0" fmla="*/ 673601 w 673604"/>
                  <a:gd name="connsiteY0" fmla="*/ 339839 h 614042"/>
                  <a:gd name="connsiteX1" fmla="*/ 414493 w 673604"/>
                  <a:gd name="connsiteY1" fmla="*/ 45 h 614042"/>
                  <a:gd name="connsiteX2" fmla="*/ 414493 w 673604"/>
                  <a:gd name="connsiteY2" fmla="*/ 45 h 614042"/>
                  <a:gd name="connsiteX3" fmla="*/ 0 w 673604"/>
                  <a:gd name="connsiteY3" fmla="*/ 266310 h 614042"/>
                  <a:gd name="connsiteX4" fmla="*/ 390 w 673604"/>
                  <a:gd name="connsiteY4" fmla="*/ 266440 h 614042"/>
                  <a:gd name="connsiteX5" fmla="*/ 37871 w 673604"/>
                  <a:gd name="connsiteY5" fmla="*/ 279844 h 614042"/>
                  <a:gd name="connsiteX6" fmla="*/ 36569 w 673604"/>
                  <a:gd name="connsiteY6" fmla="*/ 279974 h 614042"/>
                  <a:gd name="connsiteX7" fmla="*/ 71446 w 673604"/>
                  <a:gd name="connsiteY7" fmla="*/ 293249 h 614042"/>
                  <a:gd name="connsiteX8" fmla="*/ 280450 w 673604"/>
                  <a:gd name="connsiteY8" fmla="*/ 614042 h 614042"/>
                  <a:gd name="connsiteX9" fmla="*/ 673601 w 673604"/>
                  <a:gd name="connsiteY9" fmla="*/ 339839 h 61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73604" h="614042">
                    <a:moveTo>
                      <a:pt x="673601" y="339839"/>
                    </a:moveTo>
                    <a:cubicBezTo>
                      <a:pt x="672820" y="211131"/>
                      <a:pt x="552832" y="93355"/>
                      <a:pt x="414493" y="45"/>
                    </a:cubicBezTo>
                    <a:cubicBezTo>
                      <a:pt x="414493" y="45"/>
                      <a:pt x="414493" y="45"/>
                      <a:pt x="414493" y="45"/>
                    </a:cubicBezTo>
                    <a:cubicBezTo>
                      <a:pt x="124804" y="-3990"/>
                      <a:pt x="0" y="266310"/>
                      <a:pt x="0" y="266310"/>
                    </a:cubicBezTo>
                    <a:cubicBezTo>
                      <a:pt x="130" y="266310"/>
                      <a:pt x="260" y="266440"/>
                      <a:pt x="390" y="266440"/>
                    </a:cubicBezTo>
                    <a:cubicBezTo>
                      <a:pt x="23815" y="274769"/>
                      <a:pt x="37871" y="279844"/>
                      <a:pt x="37871" y="279844"/>
                    </a:cubicBezTo>
                    <a:cubicBezTo>
                      <a:pt x="37480" y="279844"/>
                      <a:pt x="37089" y="279974"/>
                      <a:pt x="36569" y="279974"/>
                    </a:cubicBezTo>
                    <a:cubicBezTo>
                      <a:pt x="54268" y="286742"/>
                      <a:pt x="71446" y="293249"/>
                      <a:pt x="71446" y="293249"/>
                    </a:cubicBezTo>
                    <a:cubicBezTo>
                      <a:pt x="47761" y="490540"/>
                      <a:pt x="279669" y="613652"/>
                      <a:pt x="280450" y="614042"/>
                    </a:cubicBezTo>
                    <a:cubicBezTo>
                      <a:pt x="517043" y="570836"/>
                      <a:pt x="674512" y="489759"/>
                      <a:pt x="673601" y="339839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6" name="任意多边形: 形状 95">
                <a:extLst>
                  <a:ext uri="{FF2B5EF4-FFF2-40B4-BE49-F238E27FC236}">
                    <a16:creationId xmlns:a16="http://schemas.microsoft.com/office/drawing/2014/main" id="{6865C080-70FE-79B4-218F-EAF3ED5B9DCD}"/>
                  </a:ext>
                </a:extLst>
              </p:cNvPr>
              <p:cNvSpPr/>
              <p:nvPr/>
            </p:nvSpPr>
            <p:spPr>
              <a:xfrm>
                <a:off x="10687328" y="5047176"/>
                <a:ext cx="280189" cy="56871"/>
              </a:xfrm>
              <a:custGeom>
                <a:avLst/>
                <a:gdLst>
                  <a:gd name="connsiteX0" fmla="*/ 0 w 280189"/>
                  <a:gd name="connsiteY0" fmla="*/ 0 h 56871"/>
                  <a:gd name="connsiteX1" fmla="*/ 280190 w 280189"/>
                  <a:gd name="connsiteY1" fmla="*/ 56871 h 56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0189" h="56871">
                    <a:moveTo>
                      <a:pt x="0" y="0"/>
                    </a:moveTo>
                    <a:cubicBezTo>
                      <a:pt x="2603" y="4034"/>
                      <a:pt x="151612" y="53618"/>
                      <a:pt x="280190" y="56871"/>
                    </a:cubicBezTo>
                  </a:path>
                </a:pathLst>
              </a:custGeom>
              <a:noFill/>
              <a:ln w="13044" cap="rnd">
                <a:solidFill>
                  <a:srgbClr val="F9FAE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7" name="任意多边形: 形状 96">
                <a:extLst>
                  <a:ext uri="{FF2B5EF4-FFF2-40B4-BE49-F238E27FC236}">
                    <a16:creationId xmlns:a16="http://schemas.microsoft.com/office/drawing/2014/main" id="{B28D4832-5369-D2E3-38E5-35591CF48080}"/>
                  </a:ext>
                </a:extLst>
              </p:cNvPr>
              <p:cNvSpPr/>
              <p:nvPr/>
            </p:nvSpPr>
            <p:spPr>
              <a:xfrm>
                <a:off x="9608155" y="5018936"/>
                <a:ext cx="1120990" cy="982468"/>
              </a:xfrm>
              <a:custGeom>
                <a:avLst/>
                <a:gdLst>
                  <a:gd name="connsiteX0" fmla="*/ 501745 w 1120990"/>
                  <a:gd name="connsiteY0" fmla="*/ 78995 h 982468"/>
                  <a:gd name="connsiteX1" fmla="*/ 265022 w 1120990"/>
                  <a:gd name="connsiteY1" fmla="*/ 6116 h 982468"/>
                  <a:gd name="connsiteX2" fmla="*/ 318 w 1120990"/>
                  <a:gd name="connsiteY2" fmla="*/ 255463 h 982468"/>
                  <a:gd name="connsiteX3" fmla="*/ 203466 w 1120990"/>
                  <a:gd name="connsiteY3" fmla="*/ 618292 h 982468"/>
                  <a:gd name="connsiteX4" fmla="*/ 683940 w 1120990"/>
                  <a:gd name="connsiteY4" fmla="*/ 979689 h 982468"/>
                  <a:gd name="connsiteX5" fmla="*/ 1104160 w 1120990"/>
                  <a:gd name="connsiteY5" fmla="*/ 888591 h 982468"/>
                  <a:gd name="connsiteX6" fmla="*/ 1004734 w 1120990"/>
                  <a:gd name="connsiteY6" fmla="*/ 622456 h 982468"/>
                  <a:gd name="connsiteX7" fmla="*/ 763846 w 1120990"/>
                  <a:gd name="connsiteY7" fmla="*/ 543982 h 982468"/>
                  <a:gd name="connsiteX8" fmla="*/ 647631 w 1120990"/>
                  <a:gd name="connsiteY8" fmla="*/ 363349 h 982468"/>
                  <a:gd name="connsiteX9" fmla="*/ 501745 w 1120990"/>
                  <a:gd name="connsiteY9" fmla="*/ 78995 h 982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0990" h="982468">
                    <a:moveTo>
                      <a:pt x="501745" y="78995"/>
                    </a:moveTo>
                    <a:cubicBezTo>
                      <a:pt x="501745" y="78995"/>
                      <a:pt x="419107" y="-26028"/>
                      <a:pt x="265022" y="6116"/>
                    </a:cubicBezTo>
                    <a:cubicBezTo>
                      <a:pt x="110937" y="38391"/>
                      <a:pt x="8647" y="164366"/>
                      <a:pt x="318" y="255463"/>
                    </a:cubicBezTo>
                    <a:cubicBezTo>
                      <a:pt x="-8141" y="346561"/>
                      <a:pt x="154403" y="584586"/>
                      <a:pt x="203466" y="618292"/>
                    </a:cubicBezTo>
                    <a:cubicBezTo>
                      <a:pt x="252528" y="651998"/>
                      <a:pt x="566294" y="965634"/>
                      <a:pt x="683940" y="979689"/>
                    </a:cubicBezTo>
                    <a:cubicBezTo>
                      <a:pt x="801586" y="993744"/>
                      <a:pt x="1067721" y="953140"/>
                      <a:pt x="1104160" y="888591"/>
                    </a:cubicBezTo>
                    <a:cubicBezTo>
                      <a:pt x="1140599" y="824173"/>
                      <a:pt x="1122379" y="679848"/>
                      <a:pt x="1004734" y="622456"/>
                    </a:cubicBezTo>
                    <a:cubicBezTo>
                      <a:pt x="887088" y="565065"/>
                      <a:pt x="777771" y="563633"/>
                      <a:pt x="763846" y="543982"/>
                    </a:cubicBezTo>
                    <a:cubicBezTo>
                      <a:pt x="749791" y="524331"/>
                      <a:pt x="647631" y="363349"/>
                      <a:pt x="647631" y="363349"/>
                    </a:cubicBezTo>
                    <a:lnTo>
                      <a:pt x="501745" y="78995"/>
                    </a:lnTo>
                    <a:close/>
                  </a:path>
                </a:pathLst>
              </a:custGeom>
              <a:solidFill>
                <a:srgbClr val="FF5C01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8" name="任意多边形: 形状 97">
                <a:extLst>
                  <a:ext uri="{FF2B5EF4-FFF2-40B4-BE49-F238E27FC236}">
                    <a16:creationId xmlns:a16="http://schemas.microsoft.com/office/drawing/2014/main" id="{4B4FA58C-E65C-AA84-ABFC-756B0C2C9646}"/>
                  </a:ext>
                </a:extLst>
              </p:cNvPr>
              <p:cNvSpPr/>
              <p:nvPr/>
            </p:nvSpPr>
            <p:spPr>
              <a:xfrm>
                <a:off x="9519527" y="5134349"/>
                <a:ext cx="1223134" cy="902735"/>
              </a:xfrm>
              <a:custGeom>
                <a:avLst/>
                <a:gdLst>
                  <a:gd name="connsiteX0" fmla="*/ 159612 w 1223134"/>
                  <a:gd name="connsiteY0" fmla="*/ 801 h 902735"/>
                  <a:gd name="connsiteX1" fmla="*/ 108988 w 1223134"/>
                  <a:gd name="connsiteY1" fmla="*/ 80056 h 902735"/>
                  <a:gd name="connsiteX2" fmla="*/ 308882 w 1223134"/>
                  <a:gd name="connsiteY2" fmla="*/ 402151 h 902735"/>
                  <a:gd name="connsiteX3" fmla="*/ 334779 w 1223134"/>
                  <a:gd name="connsiteY3" fmla="*/ 437028 h 902735"/>
                  <a:gd name="connsiteX4" fmla="*/ 514371 w 1223134"/>
                  <a:gd name="connsiteY4" fmla="*/ 562743 h 902735"/>
                  <a:gd name="connsiteX5" fmla="*/ 736519 w 1223134"/>
                  <a:gd name="connsiteY5" fmla="*/ 819768 h 902735"/>
                  <a:gd name="connsiteX6" fmla="*/ 923790 w 1223134"/>
                  <a:gd name="connsiteY6" fmla="*/ 761986 h 902735"/>
                  <a:gd name="connsiteX7" fmla="*/ 957756 w 1223134"/>
                  <a:gd name="connsiteY7" fmla="*/ 668416 h 902735"/>
                  <a:gd name="connsiteX8" fmla="*/ 1116526 w 1223134"/>
                  <a:gd name="connsiteY8" fmla="*/ 660217 h 902735"/>
                  <a:gd name="connsiteX9" fmla="*/ 1209576 w 1223134"/>
                  <a:gd name="connsiteY9" fmla="*/ 749233 h 902735"/>
                  <a:gd name="connsiteX10" fmla="*/ 1204631 w 1223134"/>
                  <a:gd name="connsiteY10" fmla="*/ 834604 h 902735"/>
                  <a:gd name="connsiteX11" fmla="*/ 753047 w 1223134"/>
                  <a:gd name="connsiteY11" fmla="*/ 896550 h 902735"/>
                  <a:gd name="connsiteX12" fmla="*/ 470775 w 1223134"/>
                  <a:gd name="connsiteY12" fmla="*/ 704334 h 902735"/>
                  <a:gd name="connsiteX13" fmla="*/ 287669 w 1223134"/>
                  <a:gd name="connsiteY13" fmla="*/ 555715 h 902735"/>
                  <a:gd name="connsiteX14" fmla="*/ 972 w 1223134"/>
                  <a:gd name="connsiteY14" fmla="*/ 272012 h 902735"/>
                  <a:gd name="connsiteX15" fmla="*/ 159612 w 1223134"/>
                  <a:gd name="connsiteY15" fmla="*/ 801 h 90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23134" h="902735">
                    <a:moveTo>
                      <a:pt x="159612" y="801"/>
                    </a:moveTo>
                    <a:cubicBezTo>
                      <a:pt x="159612" y="801"/>
                      <a:pt x="117317" y="35939"/>
                      <a:pt x="108988" y="80056"/>
                    </a:cubicBezTo>
                    <a:cubicBezTo>
                      <a:pt x="108988" y="80056"/>
                      <a:pt x="252011" y="183777"/>
                      <a:pt x="308882" y="402151"/>
                    </a:cubicBezTo>
                    <a:cubicBezTo>
                      <a:pt x="308882" y="402151"/>
                      <a:pt x="313957" y="430651"/>
                      <a:pt x="334779" y="437028"/>
                    </a:cubicBezTo>
                    <a:cubicBezTo>
                      <a:pt x="355732" y="443405"/>
                      <a:pt x="466741" y="446268"/>
                      <a:pt x="514371" y="562743"/>
                    </a:cubicBezTo>
                    <a:cubicBezTo>
                      <a:pt x="562133" y="679348"/>
                      <a:pt x="653881" y="796733"/>
                      <a:pt x="736519" y="819768"/>
                    </a:cubicBezTo>
                    <a:cubicBezTo>
                      <a:pt x="819158" y="842673"/>
                      <a:pt x="914550" y="809617"/>
                      <a:pt x="923790" y="761986"/>
                    </a:cubicBezTo>
                    <a:cubicBezTo>
                      <a:pt x="933030" y="714225"/>
                      <a:pt x="917413" y="687677"/>
                      <a:pt x="957756" y="668416"/>
                    </a:cubicBezTo>
                    <a:cubicBezTo>
                      <a:pt x="998100" y="649155"/>
                      <a:pt x="1092711" y="629895"/>
                      <a:pt x="1116526" y="660217"/>
                    </a:cubicBezTo>
                    <a:cubicBezTo>
                      <a:pt x="1140342" y="690540"/>
                      <a:pt x="1154787" y="749233"/>
                      <a:pt x="1209576" y="749233"/>
                    </a:cubicBezTo>
                    <a:cubicBezTo>
                      <a:pt x="1209576" y="749233"/>
                      <a:pt x="1243152" y="807014"/>
                      <a:pt x="1204631" y="834604"/>
                    </a:cubicBezTo>
                    <a:cubicBezTo>
                      <a:pt x="1166110" y="862193"/>
                      <a:pt x="961661" y="922058"/>
                      <a:pt x="753047" y="896550"/>
                    </a:cubicBezTo>
                    <a:cubicBezTo>
                      <a:pt x="544434" y="871043"/>
                      <a:pt x="497844" y="713444"/>
                      <a:pt x="470775" y="704334"/>
                    </a:cubicBezTo>
                    <a:cubicBezTo>
                      <a:pt x="443706" y="695355"/>
                      <a:pt x="340896" y="671799"/>
                      <a:pt x="287669" y="555715"/>
                    </a:cubicBezTo>
                    <a:cubicBezTo>
                      <a:pt x="287669" y="555715"/>
                      <a:pt x="12945" y="444576"/>
                      <a:pt x="972" y="272012"/>
                    </a:cubicBezTo>
                    <a:cubicBezTo>
                      <a:pt x="-11261" y="99056"/>
                      <a:pt x="94802" y="-10521"/>
                      <a:pt x="159612" y="801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E8249781-35B9-8574-0E36-2D1B0D9F4B60}"/>
                  </a:ext>
                </a:extLst>
              </p:cNvPr>
              <p:cNvSpPr/>
              <p:nvPr/>
            </p:nvSpPr>
            <p:spPr>
              <a:xfrm>
                <a:off x="10205430" y="5585562"/>
                <a:ext cx="464589" cy="153475"/>
              </a:xfrm>
              <a:custGeom>
                <a:avLst/>
                <a:gdLst>
                  <a:gd name="connsiteX0" fmla="*/ 407198 w 464589"/>
                  <a:gd name="connsiteY0" fmla="*/ 55830 h 153475"/>
                  <a:gd name="connsiteX1" fmla="*/ 236976 w 464589"/>
                  <a:gd name="connsiteY1" fmla="*/ 0 h 153475"/>
                  <a:gd name="connsiteX2" fmla="*/ 48664 w 464589"/>
                  <a:gd name="connsiteY2" fmla="*/ 53227 h 153475"/>
                  <a:gd name="connsiteX3" fmla="*/ 208996 w 464589"/>
                  <a:gd name="connsiteY3" fmla="*/ 152653 h 153475"/>
                  <a:gd name="connsiteX4" fmla="*/ 464589 w 464589"/>
                  <a:gd name="connsiteY4" fmla="*/ 97995 h 153475"/>
                  <a:gd name="connsiteX5" fmla="*/ 407198 w 464589"/>
                  <a:gd name="connsiteY5" fmla="*/ 55830 h 15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4589" h="153475">
                    <a:moveTo>
                      <a:pt x="407198" y="55830"/>
                    </a:moveTo>
                    <a:cubicBezTo>
                      <a:pt x="343300" y="24596"/>
                      <a:pt x="282004" y="10021"/>
                      <a:pt x="236976" y="0"/>
                    </a:cubicBezTo>
                    <a:cubicBezTo>
                      <a:pt x="203790" y="1952"/>
                      <a:pt x="142625" y="12233"/>
                      <a:pt x="48664" y="53227"/>
                    </a:cubicBezTo>
                    <a:cubicBezTo>
                      <a:pt x="-103469" y="119728"/>
                      <a:pt x="143796" y="159811"/>
                      <a:pt x="208996" y="152653"/>
                    </a:cubicBezTo>
                    <a:cubicBezTo>
                      <a:pt x="268860" y="146146"/>
                      <a:pt x="437390" y="116605"/>
                      <a:pt x="464589" y="97995"/>
                    </a:cubicBezTo>
                    <a:cubicBezTo>
                      <a:pt x="449102" y="81467"/>
                      <a:pt x="430102" y="67022"/>
                      <a:pt x="407198" y="55830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E5EB1FE9-0372-9750-516E-975C85C5E4C3}"/>
                  </a:ext>
                </a:extLst>
              </p:cNvPr>
              <p:cNvSpPr/>
              <p:nvPr/>
            </p:nvSpPr>
            <p:spPr>
              <a:xfrm>
                <a:off x="10115366" y="5446573"/>
                <a:ext cx="392369" cy="200637"/>
              </a:xfrm>
              <a:custGeom>
                <a:avLst/>
                <a:gdLst>
                  <a:gd name="connsiteX0" fmla="*/ 392370 w 392369"/>
                  <a:gd name="connsiteY0" fmla="*/ 155256 h 200637"/>
                  <a:gd name="connsiteX1" fmla="*/ 256505 w 392369"/>
                  <a:gd name="connsiteY1" fmla="*/ 116475 h 200637"/>
                  <a:gd name="connsiteX2" fmla="*/ 181154 w 392369"/>
                  <a:gd name="connsiteY2" fmla="*/ 0 h 200637"/>
                  <a:gd name="connsiteX3" fmla="*/ 0 w 392369"/>
                  <a:gd name="connsiteY3" fmla="*/ 33576 h 200637"/>
                  <a:gd name="connsiteX4" fmla="*/ 163325 w 392369"/>
                  <a:gd name="connsiteY4" fmla="*/ 194298 h 200637"/>
                  <a:gd name="connsiteX5" fmla="*/ 392370 w 392369"/>
                  <a:gd name="connsiteY5" fmla="*/ 155256 h 200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369" h="200637">
                    <a:moveTo>
                      <a:pt x="392370" y="155256"/>
                    </a:moveTo>
                    <a:cubicBezTo>
                      <a:pt x="320793" y="134824"/>
                      <a:pt x="266135" y="130009"/>
                      <a:pt x="256505" y="116475"/>
                    </a:cubicBezTo>
                    <a:cubicBezTo>
                      <a:pt x="248436" y="105153"/>
                      <a:pt x="211346" y="47371"/>
                      <a:pt x="181154" y="0"/>
                    </a:cubicBezTo>
                    <a:cubicBezTo>
                      <a:pt x="112180" y="4295"/>
                      <a:pt x="0" y="33576"/>
                      <a:pt x="0" y="33576"/>
                    </a:cubicBezTo>
                    <a:cubicBezTo>
                      <a:pt x="0" y="33576"/>
                      <a:pt x="103200" y="173476"/>
                      <a:pt x="163325" y="194298"/>
                    </a:cubicBezTo>
                    <a:cubicBezTo>
                      <a:pt x="217593" y="213168"/>
                      <a:pt x="350205" y="186880"/>
                      <a:pt x="392370" y="155256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76FF706F-2C06-43F8-D963-4E031FA4A93A}"/>
                  </a:ext>
                </a:extLst>
              </p:cNvPr>
              <p:cNvSpPr/>
              <p:nvPr/>
            </p:nvSpPr>
            <p:spPr>
              <a:xfrm>
                <a:off x="10165392" y="5537917"/>
                <a:ext cx="228756" cy="101392"/>
              </a:xfrm>
              <a:custGeom>
                <a:avLst/>
                <a:gdLst>
                  <a:gd name="connsiteX0" fmla="*/ 18557 w 228756"/>
                  <a:gd name="connsiteY0" fmla="*/ 101392 h 101392"/>
                  <a:gd name="connsiteX1" fmla="*/ 3331 w 228756"/>
                  <a:gd name="connsiteY1" fmla="*/ 93454 h 101392"/>
                  <a:gd name="connsiteX2" fmla="*/ 7886 w 228756"/>
                  <a:gd name="connsiteY2" fmla="*/ 67556 h 101392"/>
                  <a:gd name="connsiteX3" fmla="*/ 209211 w 228756"/>
                  <a:gd name="connsiteY3" fmla="*/ 14 h 101392"/>
                  <a:gd name="connsiteX4" fmla="*/ 228732 w 228756"/>
                  <a:gd name="connsiteY4" fmla="*/ 17583 h 101392"/>
                  <a:gd name="connsiteX5" fmla="*/ 211163 w 228756"/>
                  <a:gd name="connsiteY5" fmla="*/ 37104 h 101392"/>
                  <a:gd name="connsiteX6" fmla="*/ 29228 w 228756"/>
                  <a:gd name="connsiteY6" fmla="*/ 98009 h 101392"/>
                  <a:gd name="connsiteX7" fmla="*/ 18557 w 228756"/>
                  <a:gd name="connsiteY7" fmla="*/ 101392 h 10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756" h="101392">
                    <a:moveTo>
                      <a:pt x="18557" y="101392"/>
                    </a:moveTo>
                    <a:cubicBezTo>
                      <a:pt x="12701" y="101392"/>
                      <a:pt x="6974" y="98660"/>
                      <a:pt x="3331" y="93454"/>
                    </a:cubicBezTo>
                    <a:cubicBezTo>
                      <a:pt x="-2526" y="84995"/>
                      <a:pt x="-444" y="73413"/>
                      <a:pt x="7886" y="67556"/>
                    </a:cubicBezTo>
                    <a:cubicBezTo>
                      <a:pt x="95339" y="6391"/>
                      <a:pt x="204656" y="274"/>
                      <a:pt x="209211" y="14"/>
                    </a:cubicBezTo>
                    <a:cubicBezTo>
                      <a:pt x="219622" y="-376"/>
                      <a:pt x="228211" y="7432"/>
                      <a:pt x="228732" y="17583"/>
                    </a:cubicBezTo>
                    <a:cubicBezTo>
                      <a:pt x="229252" y="27864"/>
                      <a:pt x="221444" y="36583"/>
                      <a:pt x="211163" y="37104"/>
                    </a:cubicBezTo>
                    <a:cubicBezTo>
                      <a:pt x="210122" y="37104"/>
                      <a:pt x="107702" y="43090"/>
                      <a:pt x="29228" y="98009"/>
                    </a:cubicBezTo>
                    <a:cubicBezTo>
                      <a:pt x="25975" y="100351"/>
                      <a:pt x="22201" y="101392"/>
                      <a:pt x="18557" y="101392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>
                <a:extLst>
                  <a:ext uri="{FF2B5EF4-FFF2-40B4-BE49-F238E27FC236}">
                    <a16:creationId xmlns:a16="http://schemas.microsoft.com/office/drawing/2014/main" id="{56D3B66D-9ED1-730A-78F8-870ABE73561F}"/>
                  </a:ext>
                </a:extLst>
              </p:cNvPr>
              <p:cNvSpPr/>
              <p:nvPr/>
            </p:nvSpPr>
            <p:spPr>
              <a:xfrm>
                <a:off x="10121216" y="5509463"/>
                <a:ext cx="256064" cy="73626"/>
              </a:xfrm>
              <a:custGeom>
                <a:avLst/>
                <a:gdLst>
                  <a:gd name="connsiteX0" fmla="*/ 18616 w 256064"/>
                  <a:gd name="connsiteY0" fmla="*/ 73627 h 73626"/>
                  <a:gd name="connsiteX1" fmla="*/ 1958 w 256064"/>
                  <a:gd name="connsiteY1" fmla="*/ 63346 h 73626"/>
                  <a:gd name="connsiteX2" fmla="*/ 10286 w 256064"/>
                  <a:gd name="connsiteY2" fmla="*/ 38359 h 73626"/>
                  <a:gd name="connsiteX3" fmla="*/ 239072 w 256064"/>
                  <a:gd name="connsiteY3" fmla="*/ 1269 h 73626"/>
                  <a:gd name="connsiteX4" fmla="*/ 255990 w 256064"/>
                  <a:gd name="connsiteY4" fmla="*/ 21441 h 73626"/>
                  <a:gd name="connsiteX5" fmla="*/ 235818 w 256064"/>
                  <a:gd name="connsiteY5" fmla="*/ 38359 h 73626"/>
                  <a:gd name="connsiteX6" fmla="*/ 26814 w 256064"/>
                  <a:gd name="connsiteY6" fmla="*/ 71675 h 73626"/>
                  <a:gd name="connsiteX7" fmla="*/ 18616 w 256064"/>
                  <a:gd name="connsiteY7" fmla="*/ 73627 h 7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064" h="73626">
                    <a:moveTo>
                      <a:pt x="18616" y="73627"/>
                    </a:moveTo>
                    <a:cubicBezTo>
                      <a:pt x="11848" y="73627"/>
                      <a:pt x="5211" y="69853"/>
                      <a:pt x="1958" y="63346"/>
                    </a:cubicBezTo>
                    <a:cubicBezTo>
                      <a:pt x="-2597" y="54106"/>
                      <a:pt x="1047" y="43044"/>
                      <a:pt x="10286" y="38359"/>
                    </a:cubicBezTo>
                    <a:cubicBezTo>
                      <a:pt x="106590" y="-9792"/>
                      <a:pt x="233736" y="879"/>
                      <a:pt x="239072" y="1269"/>
                    </a:cubicBezTo>
                    <a:cubicBezTo>
                      <a:pt x="249353" y="2180"/>
                      <a:pt x="256901" y="11160"/>
                      <a:pt x="255990" y="21441"/>
                    </a:cubicBezTo>
                    <a:cubicBezTo>
                      <a:pt x="255079" y="31722"/>
                      <a:pt x="246229" y="39270"/>
                      <a:pt x="235818" y="38359"/>
                    </a:cubicBezTo>
                    <a:cubicBezTo>
                      <a:pt x="234647" y="38229"/>
                      <a:pt x="113617" y="28208"/>
                      <a:pt x="26814" y="71675"/>
                    </a:cubicBezTo>
                    <a:cubicBezTo>
                      <a:pt x="24211" y="72976"/>
                      <a:pt x="21348" y="73627"/>
                      <a:pt x="18616" y="73627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>
                <a:extLst>
                  <a:ext uri="{FF2B5EF4-FFF2-40B4-BE49-F238E27FC236}">
                    <a16:creationId xmlns:a16="http://schemas.microsoft.com/office/drawing/2014/main" id="{CD1E87B7-594E-D1A5-CC82-323BFB1B5532}"/>
                  </a:ext>
                </a:extLst>
              </p:cNvPr>
              <p:cNvSpPr/>
              <p:nvPr/>
            </p:nvSpPr>
            <p:spPr>
              <a:xfrm>
                <a:off x="10078021" y="5483049"/>
                <a:ext cx="289554" cy="47464"/>
              </a:xfrm>
              <a:custGeom>
                <a:avLst/>
                <a:gdLst>
                  <a:gd name="connsiteX0" fmla="*/ 18605 w 289554"/>
                  <a:gd name="connsiteY0" fmla="*/ 47464 h 47464"/>
                  <a:gd name="connsiteX1" fmla="*/ 255 w 289554"/>
                  <a:gd name="connsiteY1" fmla="*/ 31977 h 47464"/>
                  <a:gd name="connsiteX2" fmla="*/ 15482 w 289554"/>
                  <a:gd name="connsiteY2" fmla="*/ 10635 h 47464"/>
                  <a:gd name="connsiteX3" fmla="*/ 274069 w 289554"/>
                  <a:gd name="connsiteY3" fmla="*/ 8813 h 47464"/>
                  <a:gd name="connsiteX4" fmla="*/ 289295 w 289554"/>
                  <a:gd name="connsiteY4" fmla="*/ 30286 h 47464"/>
                  <a:gd name="connsiteX5" fmla="*/ 267822 w 289554"/>
                  <a:gd name="connsiteY5" fmla="*/ 45512 h 47464"/>
                  <a:gd name="connsiteX6" fmla="*/ 21468 w 289554"/>
                  <a:gd name="connsiteY6" fmla="*/ 47334 h 47464"/>
                  <a:gd name="connsiteX7" fmla="*/ 18605 w 289554"/>
                  <a:gd name="connsiteY7" fmla="*/ 47464 h 47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9554" h="47464">
                    <a:moveTo>
                      <a:pt x="18605" y="47464"/>
                    </a:moveTo>
                    <a:cubicBezTo>
                      <a:pt x="9625" y="47464"/>
                      <a:pt x="1817" y="41087"/>
                      <a:pt x="255" y="31977"/>
                    </a:cubicBezTo>
                    <a:cubicBezTo>
                      <a:pt x="-1436" y="21827"/>
                      <a:pt x="5461" y="12326"/>
                      <a:pt x="15482" y="10635"/>
                    </a:cubicBezTo>
                    <a:cubicBezTo>
                      <a:pt x="149656" y="-11749"/>
                      <a:pt x="269123" y="8032"/>
                      <a:pt x="274069" y="8813"/>
                    </a:cubicBezTo>
                    <a:cubicBezTo>
                      <a:pt x="284220" y="10505"/>
                      <a:pt x="290987" y="20135"/>
                      <a:pt x="289295" y="30286"/>
                    </a:cubicBezTo>
                    <a:cubicBezTo>
                      <a:pt x="287603" y="40437"/>
                      <a:pt x="277843" y="47204"/>
                      <a:pt x="267822" y="45512"/>
                    </a:cubicBezTo>
                    <a:cubicBezTo>
                      <a:pt x="266651" y="45382"/>
                      <a:pt x="149265" y="25991"/>
                      <a:pt x="21468" y="47334"/>
                    </a:cubicBezTo>
                    <a:cubicBezTo>
                      <a:pt x="20557" y="47464"/>
                      <a:pt x="19646" y="47464"/>
                      <a:pt x="18605" y="47464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>
                <a:extLst>
                  <a:ext uri="{FF2B5EF4-FFF2-40B4-BE49-F238E27FC236}">
                    <a16:creationId xmlns:a16="http://schemas.microsoft.com/office/drawing/2014/main" id="{F20E6C26-CA11-435A-38B1-C58F2E1B7C77}"/>
                  </a:ext>
                </a:extLst>
              </p:cNvPr>
              <p:cNvSpPr/>
              <p:nvPr/>
            </p:nvSpPr>
            <p:spPr>
              <a:xfrm>
                <a:off x="10045997" y="5388381"/>
                <a:ext cx="329616" cy="123573"/>
              </a:xfrm>
              <a:custGeom>
                <a:avLst/>
                <a:gdLst>
                  <a:gd name="connsiteX0" fmla="*/ 5 w 329616"/>
                  <a:gd name="connsiteY0" fmla="*/ 21103 h 123573"/>
                  <a:gd name="connsiteX1" fmla="*/ 116349 w 329616"/>
                  <a:gd name="connsiteY1" fmla="*/ 115194 h 123573"/>
                  <a:gd name="connsiteX2" fmla="*/ 328086 w 329616"/>
                  <a:gd name="connsiteY2" fmla="*/ 81227 h 123573"/>
                  <a:gd name="connsiteX3" fmla="*/ 245708 w 329616"/>
                  <a:gd name="connsiteY3" fmla="*/ 2753 h 123573"/>
                  <a:gd name="connsiteX4" fmla="*/ 5 w 329616"/>
                  <a:gd name="connsiteY4" fmla="*/ 21103 h 123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616" h="123573">
                    <a:moveTo>
                      <a:pt x="5" y="21103"/>
                    </a:moveTo>
                    <a:cubicBezTo>
                      <a:pt x="5" y="21103"/>
                      <a:pt x="-2598" y="94241"/>
                      <a:pt x="116349" y="115194"/>
                    </a:cubicBezTo>
                    <a:cubicBezTo>
                      <a:pt x="235296" y="136146"/>
                      <a:pt x="317544" y="115194"/>
                      <a:pt x="328086" y="81227"/>
                    </a:cubicBezTo>
                    <a:cubicBezTo>
                      <a:pt x="338497" y="47261"/>
                      <a:pt x="294119" y="14596"/>
                      <a:pt x="245708" y="2753"/>
                    </a:cubicBezTo>
                    <a:cubicBezTo>
                      <a:pt x="197296" y="-9089"/>
                      <a:pt x="5" y="21103"/>
                      <a:pt x="5" y="21103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>
                <a:extLst>
                  <a:ext uri="{FF2B5EF4-FFF2-40B4-BE49-F238E27FC236}">
                    <a16:creationId xmlns:a16="http://schemas.microsoft.com/office/drawing/2014/main" id="{453283DC-1B86-02DC-5B79-1A7E22756CC0}"/>
                  </a:ext>
                </a:extLst>
              </p:cNvPr>
              <p:cNvSpPr/>
              <p:nvPr/>
            </p:nvSpPr>
            <p:spPr>
              <a:xfrm>
                <a:off x="9765165" y="5018956"/>
                <a:ext cx="418784" cy="413742"/>
              </a:xfrm>
              <a:custGeom>
                <a:avLst/>
                <a:gdLst>
                  <a:gd name="connsiteX0" fmla="*/ 81984 w 418784"/>
                  <a:gd name="connsiteY0" fmla="*/ 344848 h 413742"/>
                  <a:gd name="connsiteX1" fmla="*/ 280837 w 418784"/>
                  <a:gd name="connsiteY1" fmla="*/ 413562 h 413742"/>
                  <a:gd name="connsiteX2" fmla="*/ 418785 w 418784"/>
                  <a:gd name="connsiteY2" fmla="*/ 223559 h 413742"/>
                  <a:gd name="connsiteX3" fmla="*/ 344736 w 418784"/>
                  <a:gd name="connsiteY3" fmla="*/ 78974 h 413742"/>
                  <a:gd name="connsiteX4" fmla="*/ 137163 w 418784"/>
                  <a:gd name="connsiteY4" fmla="*/ 1541 h 413742"/>
                  <a:gd name="connsiteX5" fmla="*/ 81984 w 418784"/>
                  <a:gd name="connsiteY5" fmla="*/ 344848 h 413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8784" h="413742">
                    <a:moveTo>
                      <a:pt x="81984" y="344848"/>
                    </a:moveTo>
                    <a:cubicBezTo>
                      <a:pt x="179719" y="420720"/>
                      <a:pt x="280837" y="413562"/>
                      <a:pt x="280837" y="413562"/>
                    </a:cubicBezTo>
                    <a:cubicBezTo>
                      <a:pt x="280837" y="413562"/>
                      <a:pt x="365948" y="307629"/>
                      <a:pt x="418785" y="223559"/>
                    </a:cubicBezTo>
                    <a:lnTo>
                      <a:pt x="344736" y="78974"/>
                    </a:lnTo>
                    <a:cubicBezTo>
                      <a:pt x="344736" y="78974"/>
                      <a:pt x="272508" y="-12904"/>
                      <a:pt x="137163" y="1541"/>
                    </a:cubicBezTo>
                    <a:cubicBezTo>
                      <a:pt x="-57135" y="44617"/>
                      <a:pt x="-15750" y="268977"/>
                      <a:pt x="81984" y="344848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>
                <a:extLst>
                  <a:ext uri="{FF2B5EF4-FFF2-40B4-BE49-F238E27FC236}">
                    <a16:creationId xmlns:a16="http://schemas.microsoft.com/office/drawing/2014/main" id="{0788033C-9531-81AB-38BD-BAB00B9C3FC5}"/>
                  </a:ext>
                </a:extLst>
              </p:cNvPr>
              <p:cNvSpPr/>
              <p:nvPr/>
            </p:nvSpPr>
            <p:spPr>
              <a:xfrm>
                <a:off x="9854240" y="5073204"/>
                <a:ext cx="540404" cy="359254"/>
              </a:xfrm>
              <a:custGeom>
                <a:avLst/>
                <a:gdLst>
                  <a:gd name="connsiteX0" fmla="*/ 184734 w 540404"/>
                  <a:gd name="connsiteY0" fmla="*/ 358924 h 359254"/>
                  <a:gd name="connsiteX1" fmla="*/ 540405 w 540404"/>
                  <a:gd name="connsiteY1" fmla="*/ 356842 h 359254"/>
                  <a:gd name="connsiteX2" fmla="*/ 407793 w 540404"/>
                  <a:gd name="connsiteY2" fmla="*/ 166708 h 359254"/>
                  <a:gd name="connsiteX3" fmla="*/ 457246 w 540404"/>
                  <a:gd name="connsiteY3" fmla="*/ 2343 h 359254"/>
                  <a:gd name="connsiteX4" fmla="*/ 450739 w 540404"/>
                  <a:gd name="connsiteY4" fmla="*/ 0 h 359254"/>
                  <a:gd name="connsiteX5" fmla="*/ 186556 w 540404"/>
                  <a:gd name="connsiteY5" fmla="*/ 13795 h 359254"/>
                  <a:gd name="connsiteX6" fmla="*/ 3059 w 540404"/>
                  <a:gd name="connsiteY6" fmla="*/ 140941 h 359254"/>
                  <a:gd name="connsiteX7" fmla="*/ 184734 w 540404"/>
                  <a:gd name="connsiteY7" fmla="*/ 358924 h 359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404" h="359254">
                    <a:moveTo>
                      <a:pt x="184734" y="358924"/>
                    </a:moveTo>
                    <a:cubicBezTo>
                      <a:pt x="304332" y="359575"/>
                      <a:pt x="424321" y="359445"/>
                      <a:pt x="540405" y="356842"/>
                    </a:cubicBezTo>
                    <a:cubicBezTo>
                      <a:pt x="540405" y="356842"/>
                      <a:pt x="420807" y="274334"/>
                      <a:pt x="407793" y="166708"/>
                    </a:cubicBezTo>
                    <a:cubicBezTo>
                      <a:pt x="394779" y="59083"/>
                      <a:pt x="457246" y="2343"/>
                      <a:pt x="457246" y="2343"/>
                    </a:cubicBezTo>
                    <a:cubicBezTo>
                      <a:pt x="457246" y="2343"/>
                      <a:pt x="454903" y="1432"/>
                      <a:pt x="450739" y="0"/>
                    </a:cubicBezTo>
                    <a:cubicBezTo>
                      <a:pt x="309928" y="7418"/>
                      <a:pt x="186556" y="13795"/>
                      <a:pt x="186556" y="13795"/>
                    </a:cubicBezTo>
                    <a:cubicBezTo>
                      <a:pt x="186556" y="13795"/>
                      <a:pt x="34033" y="8329"/>
                      <a:pt x="3059" y="140941"/>
                    </a:cubicBezTo>
                    <a:cubicBezTo>
                      <a:pt x="-27783" y="273553"/>
                      <a:pt x="184734" y="358924"/>
                      <a:pt x="184734" y="358924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>
                <a:extLst>
                  <a:ext uri="{FF2B5EF4-FFF2-40B4-BE49-F238E27FC236}">
                    <a16:creationId xmlns:a16="http://schemas.microsoft.com/office/drawing/2014/main" id="{575306AD-B162-1F1B-DBA0-461D56B819B0}"/>
                  </a:ext>
                </a:extLst>
              </p:cNvPr>
              <p:cNvSpPr/>
              <p:nvPr/>
            </p:nvSpPr>
            <p:spPr>
              <a:xfrm>
                <a:off x="8491593" y="4438928"/>
                <a:ext cx="2168926" cy="852129"/>
              </a:xfrm>
              <a:custGeom>
                <a:avLst/>
                <a:gdLst>
                  <a:gd name="connsiteX0" fmla="*/ 1730617 w 2168926"/>
                  <a:gd name="connsiteY0" fmla="*/ 107 h 852129"/>
                  <a:gd name="connsiteX1" fmla="*/ 2168927 w 2168926"/>
                  <a:gd name="connsiteY1" fmla="*/ 122438 h 852129"/>
                  <a:gd name="connsiteX2" fmla="*/ 1750398 w 2168926"/>
                  <a:gd name="connsiteY2" fmla="*/ 439457 h 852129"/>
                  <a:gd name="connsiteX3" fmla="*/ 1772522 w 2168926"/>
                  <a:gd name="connsiteY3" fmla="*/ 582871 h 852129"/>
                  <a:gd name="connsiteX4" fmla="*/ 1876764 w 2168926"/>
                  <a:gd name="connsiteY4" fmla="*/ 502575 h 852129"/>
                  <a:gd name="connsiteX5" fmla="*/ 1915025 w 2168926"/>
                  <a:gd name="connsiteY5" fmla="*/ 513897 h 852129"/>
                  <a:gd name="connsiteX6" fmla="*/ 1697952 w 2168926"/>
                  <a:gd name="connsiteY6" fmla="*/ 624776 h 852129"/>
                  <a:gd name="connsiteX7" fmla="*/ 1361021 w 2168926"/>
                  <a:gd name="connsiteY7" fmla="*/ 431259 h 852129"/>
                  <a:gd name="connsiteX8" fmla="*/ 900458 w 2168926"/>
                  <a:gd name="connsiteY8" fmla="*/ 800984 h 852129"/>
                  <a:gd name="connsiteX9" fmla="*/ 606864 w 2168926"/>
                  <a:gd name="connsiteY9" fmla="*/ 852129 h 852129"/>
                  <a:gd name="connsiteX10" fmla="*/ 664516 w 2168926"/>
                  <a:gd name="connsiteY10" fmla="*/ 820245 h 852129"/>
                  <a:gd name="connsiteX11" fmla="*/ 924014 w 2168926"/>
                  <a:gd name="connsiteY11" fmla="*/ 749059 h 852129"/>
                  <a:gd name="connsiteX12" fmla="*/ 138753 w 2168926"/>
                  <a:gd name="connsiteY12" fmla="*/ 537452 h 852129"/>
                  <a:gd name="connsiteX13" fmla="*/ 58327 w 2168926"/>
                  <a:gd name="connsiteY13" fmla="*/ 644036 h 852129"/>
                  <a:gd name="connsiteX14" fmla="*/ 22669 w 2168926"/>
                  <a:gd name="connsiteY14" fmla="*/ 656920 h 852129"/>
                  <a:gd name="connsiteX15" fmla="*/ 63532 w 2168926"/>
                  <a:gd name="connsiteY15" fmla="*/ 527041 h 852129"/>
                  <a:gd name="connsiteX16" fmla="*/ 687811 w 2168926"/>
                  <a:gd name="connsiteY16" fmla="*/ 163692 h 852129"/>
                  <a:gd name="connsiteX17" fmla="*/ 1730617 w 2168926"/>
                  <a:gd name="connsiteY17" fmla="*/ 107 h 852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68926" h="852129">
                    <a:moveTo>
                      <a:pt x="1730617" y="107"/>
                    </a:moveTo>
                    <a:cubicBezTo>
                      <a:pt x="1749227" y="-3407"/>
                      <a:pt x="2048808" y="80533"/>
                      <a:pt x="2168927" y="122438"/>
                    </a:cubicBezTo>
                    <a:cubicBezTo>
                      <a:pt x="2168927" y="122438"/>
                      <a:pt x="1858804" y="315955"/>
                      <a:pt x="1750398" y="439457"/>
                    </a:cubicBezTo>
                    <a:cubicBezTo>
                      <a:pt x="1641992" y="562960"/>
                      <a:pt x="1702637" y="609680"/>
                      <a:pt x="1772522" y="582871"/>
                    </a:cubicBezTo>
                    <a:cubicBezTo>
                      <a:pt x="1842407" y="556062"/>
                      <a:pt x="1876764" y="502575"/>
                      <a:pt x="1876764" y="502575"/>
                    </a:cubicBezTo>
                    <a:lnTo>
                      <a:pt x="1915025" y="513897"/>
                    </a:lnTo>
                    <a:cubicBezTo>
                      <a:pt x="1915025" y="513897"/>
                      <a:pt x="1795817" y="646899"/>
                      <a:pt x="1697952" y="624776"/>
                    </a:cubicBezTo>
                    <a:cubicBezTo>
                      <a:pt x="1600087" y="602652"/>
                      <a:pt x="1467215" y="459239"/>
                      <a:pt x="1361021" y="431259"/>
                    </a:cubicBezTo>
                    <a:cubicBezTo>
                      <a:pt x="1361021" y="431259"/>
                      <a:pt x="998844" y="761943"/>
                      <a:pt x="900458" y="800984"/>
                    </a:cubicBezTo>
                    <a:cubicBezTo>
                      <a:pt x="802073" y="840026"/>
                      <a:pt x="606864" y="852129"/>
                      <a:pt x="606864" y="852129"/>
                    </a:cubicBezTo>
                    <a:lnTo>
                      <a:pt x="664516" y="820245"/>
                    </a:lnTo>
                    <a:cubicBezTo>
                      <a:pt x="664516" y="820245"/>
                      <a:pt x="896814" y="802286"/>
                      <a:pt x="924014" y="749059"/>
                    </a:cubicBezTo>
                    <a:cubicBezTo>
                      <a:pt x="951213" y="695832"/>
                      <a:pt x="269933" y="507650"/>
                      <a:pt x="138753" y="537452"/>
                    </a:cubicBezTo>
                    <a:cubicBezTo>
                      <a:pt x="7572" y="567254"/>
                      <a:pt x="58327" y="644036"/>
                      <a:pt x="58327" y="644036"/>
                    </a:cubicBezTo>
                    <a:lnTo>
                      <a:pt x="22669" y="656920"/>
                    </a:lnTo>
                    <a:cubicBezTo>
                      <a:pt x="22669" y="656920"/>
                      <a:pt x="-49429" y="584172"/>
                      <a:pt x="63532" y="527041"/>
                    </a:cubicBezTo>
                    <a:cubicBezTo>
                      <a:pt x="176493" y="469910"/>
                      <a:pt x="565740" y="240214"/>
                      <a:pt x="687811" y="163692"/>
                    </a:cubicBezTo>
                    <a:cubicBezTo>
                      <a:pt x="809881" y="87300"/>
                      <a:pt x="1730617" y="107"/>
                      <a:pt x="1730617" y="107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>
                <a:extLst>
                  <a:ext uri="{FF2B5EF4-FFF2-40B4-BE49-F238E27FC236}">
                    <a16:creationId xmlns:a16="http://schemas.microsoft.com/office/drawing/2014/main" id="{8FC0F5D8-874C-AB7D-9E10-937D33256BF8}"/>
                  </a:ext>
                </a:extLst>
              </p:cNvPr>
              <p:cNvSpPr/>
              <p:nvPr/>
            </p:nvSpPr>
            <p:spPr>
              <a:xfrm>
                <a:off x="8950098" y="4438943"/>
                <a:ext cx="1313366" cy="377990"/>
              </a:xfrm>
              <a:custGeom>
                <a:avLst/>
                <a:gdLst>
                  <a:gd name="connsiteX0" fmla="*/ 1313366 w 1313366"/>
                  <a:gd name="connsiteY0" fmla="*/ 7509 h 377990"/>
                  <a:gd name="connsiteX1" fmla="*/ 1271982 w 1313366"/>
                  <a:gd name="connsiteY1" fmla="*/ 91 h 377990"/>
                  <a:gd name="connsiteX2" fmla="*/ 229175 w 1313366"/>
                  <a:gd name="connsiteY2" fmla="*/ 163807 h 377990"/>
                  <a:gd name="connsiteX3" fmla="*/ 0 w 1313366"/>
                  <a:gd name="connsiteY3" fmla="*/ 302015 h 377990"/>
                  <a:gd name="connsiteX4" fmla="*/ 330554 w 1313366"/>
                  <a:gd name="connsiteY4" fmla="*/ 377626 h 377990"/>
                  <a:gd name="connsiteX5" fmla="*/ 1274064 w 1313366"/>
                  <a:gd name="connsiteY5" fmla="*/ 48373 h 377990"/>
                  <a:gd name="connsiteX6" fmla="*/ 1313366 w 1313366"/>
                  <a:gd name="connsiteY6" fmla="*/ 7509 h 377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3366" h="377990">
                    <a:moveTo>
                      <a:pt x="1313366" y="7509"/>
                    </a:moveTo>
                    <a:cubicBezTo>
                      <a:pt x="1290852" y="2304"/>
                      <a:pt x="1275756" y="-559"/>
                      <a:pt x="1271982" y="91"/>
                    </a:cubicBezTo>
                    <a:cubicBezTo>
                      <a:pt x="1271982" y="91"/>
                      <a:pt x="351246" y="87285"/>
                      <a:pt x="229175" y="163807"/>
                    </a:cubicBezTo>
                    <a:cubicBezTo>
                      <a:pt x="182195" y="193348"/>
                      <a:pt x="95392" y="245664"/>
                      <a:pt x="0" y="302015"/>
                    </a:cubicBezTo>
                    <a:cubicBezTo>
                      <a:pt x="59604" y="341056"/>
                      <a:pt x="166318" y="371639"/>
                      <a:pt x="330554" y="377626"/>
                    </a:cubicBezTo>
                    <a:cubicBezTo>
                      <a:pt x="670608" y="389859"/>
                      <a:pt x="1204830" y="91189"/>
                      <a:pt x="1274064" y="48373"/>
                    </a:cubicBezTo>
                    <a:cubicBezTo>
                      <a:pt x="1286297" y="40955"/>
                      <a:pt x="1299571" y="26770"/>
                      <a:pt x="1313366" y="7509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>
                <a:extLst>
                  <a:ext uri="{FF2B5EF4-FFF2-40B4-BE49-F238E27FC236}">
                    <a16:creationId xmlns:a16="http://schemas.microsoft.com/office/drawing/2014/main" id="{8BFF40A9-8E0A-3833-C27B-03646360EE0A}"/>
                  </a:ext>
                </a:extLst>
              </p:cNvPr>
              <p:cNvSpPr/>
              <p:nvPr/>
            </p:nvSpPr>
            <p:spPr>
              <a:xfrm>
                <a:off x="9025999" y="3176166"/>
                <a:ext cx="1579496" cy="1503860"/>
              </a:xfrm>
              <a:custGeom>
                <a:avLst/>
                <a:gdLst>
                  <a:gd name="connsiteX0" fmla="*/ 1495792 w 1579496"/>
                  <a:gd name="connsiteY0" fmla="*/ 156944 h 1503860"/>
                  <a:gd name="connsiteX1" fmla="*/ 1565416 w 1579496"/>
                  <a:gd name="connsiteY1" fmla="*/ 617377 h 1503860"/>
                  <a:gd name="connsiteX2" fmla="*/ 1182286 w 1579496"/>
                  <a:gd name="connsiteY2" fmla="*/ 1301650 h 1503860"/>
                  <a:gd name="connsiteX3" fmla="*/ 390128 w 1579496"/>
                  <a:gd name="connsiteY3" fmla="*/ 1503236 h 1503860"/>
                  <a:gd name="connsiteX4" fmla="*/ 17409 w 1579496"/>
                  <a:gd name="connsiteY4" fmla="*/ 1293451 h 1503860"/>
                  <a:gd name="connsiteX5" fmla="*/ 534713 w 1579496"/>
                  <a:gd name="connsiteY5" fmla="*/ 935047 h 1503860"/>
                  <a:gd name="connsiteX6" fmla="*/ 905219 w 1579496"/>
                  <a:gd name="connsiteY6" fmla="*/ 79641 h 1503860"/>
                  <a:gd name="connsiteX7" fmla="*/ 1495792 w 1579496"/>
                  <a:gd name="connsiteY7" fmla="*/ 156944 h 1503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496" h="1503860">
                    <a:moveTo>
                      <a:pt x="1495792" y="156944"/>
                    </a:moveTo>
                    <a:cubicBezTo>
                      <a:pt x="1495792" y="156944"/>
                      <a:pt x="1620595" y="360742"/>
                      <a:pt x="1565416" y="617377"/>
                    </a:cubicBezTo>
                    <a:cubicBezTo>
                      <a:pt x="1510237" y="874012"/>
                      <a:pt x="1251520" y="1258834"/>
                      <a:pt x="1182286" y="1301650"/>
                    </a:cubicBezTo>
                    <a:cubicBezTo>
                      <a:pt x="1113052" y="1344466"/>
                      <a:pt x="730182" y="1515469"/>
                      <a:pt x="390128" y="1503236"/>
                    </a:cubicBezTo>
                    <a:cubicBezTo>
                      <a:pt x="50074" y="1491003"/>
                      <a:pt x="-43626" y="1372836"/>
                      <a:pt x="17409" y="1293451"/>
                    </a:cubicBezTo>
                    <a:cubicBezTo>
                      <a:pt x="78444" y="1214066"/>
                      <a:pt x="412512" y="1144832"/>
                      <a:pt x="534713" y="935047"/>
                    </a:cubicBezTo>
                    <a:cubicBezTo>
                      <a:pt x="656914" y="725263"/>
                      <a:pt x="729922" y="191691"/>
                      <a:pt x="905219" y="79641"/>
                    </a:cubicBezTo>
                    <a:cubicBezTo>
                      <a:pt x="1080517" y="-32409"/>
                      <a:pt x="1357193" y="-42820"/>
                      <a:pt x="1495792" y="156944"/>
                    </a:cubicBezTo>
                    <a:close/>
                  </a:path>
                </a:pathLst>
              </a:custGeom>
              <a:solidFill>
                <a:srgbClr val="FF5C01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>
                <a:extLst>
                  <a:ext uri="{FF2B5EF4-FFF2-40B4-BE49-F238E27FC236}">
                    <a16:creationId xmlns:a16="http://schemas.microsoft.com/office/drawing/2014/main" id="{A0D9E168-1FCA-CA8D-D17B-9E1B9B68F6F9}"/>
                  </a:ext>
                </a:extLst>
              </p:cNvPr>
              <p:cNvSpPr/>
              <p:nvPr/>
            </p:nvSpPr>
            <p:spPr>
              <a:xfrm>
                <a:off x="9687092" y="3417673"/>
                <a:ext cx="686080" cy="755896"/>
              </a:xfrm>
              <a:custGeom>
                <a:avLst/>
                <a:gdLst>
                  <a:gd name="connsiteX0" fmla="*/ 686080 w 686080"/>
                  <a:gd name="connsiteY0" fmla="*/ 219834 h 755896"/>
                  <a:gd name="connsiteX1" fmla="*/ 386109 w 686080"/>
                  <a:gd name="connsiteY1" fmla="*/ 2761 h 755896"/>
                  <a:gd name="connsiteX2" fmla="*/ 1417 w 686080"/>
                  <a:gd name="connsiteY2" fmla="*/ 488311 h 755896"/>
                  <a:gd name="connsiteX3" fmla="*/ 291888 w 686080"/>
                  <a:gd name="connsiteY3" fmla="*/ 708116 h 755896"/>
                  <a:gd name="connsiteX4" fmla="*/ 686080 w 686080"/>
                  <a:gd name="connsiteY4" fmla="*/ 219834 h 755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080" h="755896">
                    <a:moveTo>
                      <a:pt x="686080" y="219834"/>
                    </a:moveTo>
                    <a:cubicBezTo>
                      <a:pt x="686080" y="219834"/>
                      <a:pt x="631812" y="38029"/>
                      <a:pt x="386109" y="2761"/>
                    </a:cubicBezTo>
                    <a:cubicBezTo>
                      <a:pt x="140406" y="-32507"/>
                      <a:pt x="17034" y="277876"/>
                      <a:pt x="1417" y="488311"/>
                    </a:cubicBezTo>
                    <a:cubicBezTo>
                      <a:pt x="-14199" y="698746"/>
                      <a:pt x="100323" y="832269"/>
                      <a:pt x="291888" y="708116"/>
                    </a:cubicBezTo>
                    <a:cubicBezTo>
                      <a:pt x="483583" y="584094"/>
                      <a:pt x="686080" y="219834"/>
                      <a:pt x="686080" y="219834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>
                <a:extLst>
                  <a:ext uri="{FF2B5EF4-FFF2-40B4-BE49-F238E27FC236}">
                    <a16:creationId xmlns:a16="http://schemas.microsoft.com/office/drawing/2014/main" id="{22C8E2A7-A0BD-DC90-E93C-FCEC96E11AEF}"/>
                  </a:ext>
                </a:extLst>
              </p:cNvPr>
              <p:cNvSpPr/>
              <p:nvPr/>
            </p:nvSpPr>
            <p:spPr>
              <a:xfrm>
                <a:off x="10450197" y="3270656"/>
                <a:ext cx="1500329" cy="1414342"/>
              </a:xfrm>
              <a:custGeom>
                <a:avLst/>
                <a:gdLst>
                  <a:gd name="connsiteX0" fmla="*/ 165424 w 1500329"/>
                  <a:gd name="connsiteY0" fmla="*/ 12481 h 1414342"/>
                  <a:gd name="connsiteX1" fmla="*/ 366490 w 1500329"/>
                  <a:gd name="connsiteY1" fmla="*/ 271068 h 1414342"/>
                  <a:gd name="connsiteX2" fmla="*/ 1088633 w 1500329"/>
                  <a:gd name="connsiteY2" fmla="*/ 796441 h 1414342"/>
                  <a:gd name="connsiteX3" fmla="*/ 1222286 w 1500329"/>
                  <a:gd name="connsiteY3" fmla="*/ 911354 h 1414342"/>
                  <a:gd name="connsiteX4" fmla="*/ 1425433 w 1500329"/>
                  <a:gd name="connsiteY4" fmla="*/ 1055939 h 1414342"/>
                  <a:gd name="connsiteX5" fmla="*/ 1497661 w 1500329"/>
                  <a:gd name="connsiteY5" fmla="*/ 1362677 h 1414342"/>
                  <a:gd name="connsiteX6" fmla="*/ 948733 w 1500329"/>
                  <a:gd name="connsiteY6" fmla="*/ 1354869 h 1414342"/>
                  <a:gd name="connsiteX7" fmla="*/ 444703 w 1500329"/>
                  <a:gd name="connsiteY7" fmla="*/ 696494 h 1414342"/>
                  <a:gd name="connsiteX8" fmla="*/ 37498 w 1500329"/>
                  <a:gd name="connsiteY8" fmla="*/ 487490 h 1414342"/>
                  <a:gd name="connsiteX9" fmla="*/ 28257 w 1500329"/>
                  <a:gd name="connsiteY9" fmla="*/ 24454 h 1414342"/>
                  <a:gd name="connsiteX10" fmla="*/ 165424 w 1500329"/>
                  <a:gd name="connsiteY10" fmla="*/ 12481 h 1414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0329" h="1414342">
                    <a:moveTo>
                      <a:pt x="165424" y="12481"/>
                    </a:moveTo>
                    <a:cubicBezTo>
                      <a:pt x="165424" y="12481"/>
                      <a:pt x="291790" y="144052"/>
                      <a:pt x="366490" y="271068"/>
                    </a:cubicBezTo>
                    <a:cubicBezTo>
                      <a:pt x="366490" y="271068"/>
                      <a:pt x="799723" y="512607"/>
                      <a:pt x="1088633" y="796441"/>
                    </a:cubicBezTo>
                    <a:cubicBezTo>
                      <a:pt x="1088633" y="796441"/>
                      <a:pt x="1159819" y="829366"/>
                      <a:pt x="1222286" y="911354"/>
                    </a:cubicBezTo>
                    <a:cubicBezTo>
                      <a:pt x="1222286" y="911354"/>
                      <a:pt x="1368823" y="993341"/>
                      <a:pt x="1425433" y="1055939"/>
                    </a:cubicBezTo>
                    <a:cubicBezTo>
                      <a:pt x="1482044" y="1118405"/>
                      <a:pt x="1509373" y="1321683"/>
                      <a:pt x="1497661" y="1362677"/>
                    </a:cubicBezTo>
                    <a:cubicBezTo>
                      <a:pt x="1485948" y="1403671"/>
                      <a:pt x="1007296" y="1458459"/>
                      <a:pt x="948733" y="1354869"/>
                    </a:cubicBezTo>
                    <a:cubicBezTo>
                      <a:pt x="890170" y="1251278"/>
                      <a:pt x="548294" y="753104"/>
                      <a:pt x="444703" y="696494"/>
                    </a:cubicBezTo>
                    <a:cubicBezTo>
                      <a:pt x="341112" y="639883"/>
                      <a:pt x="37498" y="487490"/>
                      <a:pt x="37498" y="487490"/>
                    </a:cubicBezTo>
                    <a:cubicBezTo>
                      <a:pt x="37498" y="487490"/>
                      <a:pt x="-40326" y="71434"/>
                      <a:pt x="28257" y="24454"/>
                    </a:cubicBezTo>
                    <a:cubicBezTo>
                      <a:pt x="97101" y="-22396"/>
                      <a:pt x="165424" y="12481"/>
                      <a:pt x="165424" y="12481"/>
                    </a:cubicBezTo>
                    <a:close/>
                  </a:path>
                </a:pathLst>
              </a:custGeom>
              <a:solidFill>
                <a:srgbClr val="F8D8B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2" name="任意多边形: 形状 111">
                <a:extLst>
                  <a:ext uri="{FF2B5EF4-FFF2-40B4-BE49-F238E27FC236}">
                    <a16:creationId xmlns:a16="http://schemas.microsoft.com/office/drawing/2014/main" id="{F05E3CCC-B973-436C-7CA2-93DCCC415C15}"/>
                  </a:ext>
                </a:extLst>
              </p:cNvPr>
              <p:cNvSpPr/>
              <p:nvPr/>
            </p:nvSpPr>
            <p:spPr>
              <a:xfrm>
                <a:off x="10450270" y="3270786"/>
                <a:ext cx="1500387" cy="1414342"/>
              </a:xfrm>
              <a:custGeom>
                <a:avLst/>
                <a:gdLst>
                  <a:gd name="connsiteX0" fmla="*/ 1222994 w 1500387"/>
                  <a:gd name="connsiteY0" fmla="*/ 911744 h 1414342"/>
                  <a:gd name="connsiteX1" fmla="*/ 1277522 w 1500387"/>
                  <a:gd name="connsiteY1" fmla="*/ 1019239 h 1414342"/>
                  <a:gd name="connsiteX2" fmla="*/ 985750 w 1500387"/>
                  <a:gd name="connsiteY2" fmla="*/ 976814 h 1414342"/>
                  <a:gd name="connsiteX3" fmla="*/ 712718 w 1500387"/>
                  <a:gd name="connsiteY3" fmla="*/ 738268 h 1414342"/>
                  <a:gd name="connsiteX4" fmla="*/ 143879 w 1500387"/>
                  <a:gd name="connsiteY4" fmla="*/ 314014 h 1414342"/>
                  <a:gd name="connsiteX5" fmla="*/ 253326 w 1500387"/>
                  <a:gd name="connsiteY5" fmla="*/ 112688 h 1414342"/>
                  <a:gd name="connsiteX6" fmla="*/ 165352 w 1500387"/>
                  <a:gd name="connsiteY6" fmla="*/ 12481 h 1414342"/>
                  <a:gd name="connsiteX7" fmla="*/ 28315 w 1500387"/>
                  <a:gd name="connsiteY7" fmla="*/ 24454 h 1414342"/>
                  <a:gd name="connsiteX8" fmla="*/ 37555 w 1500387"/>
                  <a:gd name="connsiteY8" fmla="*/ 487490 h 1414342"/>
                  <a:gd name="connsiteX9" fmla="*/ 444761 w 1500387"/>
                  <a:gd name="connsiteY9" fmla="*/ 696494 h 1414342"/>
                  <a:gd name="connsiteX10" fmla="*/ 948791 w 1500387"/>
                  <a:gd name="connsiteY10" fmla="*/ 1354869 h 1414342"/>
                  <a:gd name="connsiteX11" fmla="*/ 1497718 w 1500387"/>
                  <a:gd name="connsiteY11" fmla="*/ 1362677 h 1414342"/>
                  <a:gd name="connsiteX12" fmla="*/ 1425491 w 1500387"/>
                  <a:gd name="connsiteY12" fmla="*/ 1055938 h 1414342"/>
                  <a:gd name="connsiteX13" fmla="*/ 1222994 w 1500387"/>
                  <a:gd name="connsiteY13" fmla="*/ 911744 h 1414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00387" h="1414342">
                    <a:moveTo>
                      <a:pt x="1222994" y="911744"/>
                    </a:moveTo>
                    <a:cubicBezTo>
                      <a:pt x="1236529" y="964841"/>
                      <a:pt x="1277522" y="1019239"/>
                      <a:pt x="1277522" y="1019239"/>
                    </a:cubicBezTo>
                    <a:cubicBezTo>
                      <a:pt x="1228720" y="1062706"/>
                      <a:pt x="985750" y="976814"/>
                      <a:pt x="985750" y="976814"/>
                    </a:cubicBezTo>
                    <a:cubicBezTo>
                      <a:pt x="985750" y="976814"/>
                      <a:pt x="902201" y="925018"/>
                      <a:pt x="712718" y="738268"/>
                    </a:cubicBezTo>
                    <a:cubicBezTo>
                      <a:pt x="523235" y="551518"/>
                      <a:pt x="141666" y="410057"/>
                      <a:pt x="143879" y="314014"/>
                    </a:cubicBezTo>
                    <a:cubicBezTo>
                      <a:pt x="145440" y="244780"/>
                      <a:pt x="214675" y="156676"/>
                      <a:pt x="253326" y="112688"/>
                    </a:cubicBezTo>
                    <a:cubicBezTo>
                      <a:pt x="205174" y="53866"/>
                      <a:pt x="165352" y="12481"/>
                      <a:pt x="165352" y="12481"/>
                    </a:cubicBezTo>
                    <a:cubicBezTo>
                      <a:pt x="165352" y="12481"/>
                      <a:pt x="97029" y="-22396"/>
                      <a:pt x="28315" y="24454"/>
                    </a:cubicBezTo>
                    <a:cubicBezTo>
                      <a:pt x="-40398" y="71304"/>
                      <a:pt x="37555" y="487490"/>
                      <a:pt x="37555" y="487490"/>
                    </a:cubicBezTo>
                    <a:cubicBezTo>
                      <a:pt x="37555" y="487490"/>
                      <a:pt x="341300" y="639883"/>
                      <a:pt x="444761" y="696494"/>
                    </a:cubicBezTo>
                    <a:cubicBezTo>
                      <a:pt x="548352" y="753104"/>
                      <a:pt x="890228" y="1251278"/>
                      <a:pt x="948791" y="1354869"/>
                    </a:cubicBezTo>
                    <a:cubicBezTo>
                      <a:pt x="1007353" y="1458460"/>
                      <a:pt x="1486006" y="1403671"/>
                      <a:pt x="1497718" y="1362677"/>
                    </a:cubicBezTo>
                    <a:cubicBezTo>
                      <a:pt x="1509431" y="1321683"/>
                      <a:pt x="1482101" y="1118535"/>
                      <a:pt x="1425491" y="1055938"/>
                    </a:cubicBezTo>
                    <a:cubicBezTo>
                      <a:pt x="1371093" y="995814"/>
                      <a:pt x="1233926" y="917861"/>
                      <a:pt x="1222994" y="911744"/>
                    </a:cubicBezTo>
                    <a:close/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任意多边形: 形状 112">
                <a:extLst>
                  <a:ext uri="{FF2B5EF4-FFF2-40B4-BE49-F238E27FC236}">
                    <a16:creationId xmlns:a16="http://schemas.microsoft.com/office/drawing/2014/main" id="{BFEB61AB-DA11-D669-6569-E16798758786}"/>
                  </a:ext>
                </a:extLst>
              </p:cNvPr>
              <p:cNvSpPr/>
              <p:nvPr/>
            </p:nvSpPr>
            <p:spPr>
              <a:xfrm>
                <a:off x="11672483" y="4182139"/>
                <a:ext cx="196507" cy="320272"/>
              </a:xfrm>
              <a:custGeom>
                <a:avLst/>
                <a:gdLst>
                  <a:gd name="connsiteX0" fmla="*/ 0 w 196507"/>
                  <a:gd name="connsiteY0" fmla="*/ 0 h 320272"/>
                  <a:gd name="connsiteX1" fmla="*/ 84461 w 196507"/>
                  <a:gd name="connsiteY1" fmla="*/ 138599 h 320272"/>
                  <a:gd name="connsiteX2" fmla="*/ 196120 w 196507"/>
                  <a:gd name="connsiteY2" fmla="*/ 246354 h 320272"/>
                  <a:gd name="connsiteX3" fmla="*/ 138989 w 196507"/>
                  <a:gd name="connsiteY3" fmla="*/ 320273 h 32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507" h="320272">
                    <a:moveTo>
                      <a:pt x="0" y="0"/>
                    </a:moveTo>
                    <a:cubicBezTo>
                      <a:pt x="8459" y="4815"/>
                      <a:pt x="35138" y="103591"/>
                      <a:pt x="84461" y="138599"/>
                    </a:cubicBezTo>
                    <a:cubicBezTo>
                      <a:pt x="133783" y="173606"/>
                      <a:pt x="192216" y="213819"/>
                      <a:pt x="196120" y="246354"/>
                    </a:cubicBezTo>
                    <a:cubicBezTo>
                      <a:pt x="200024" y="278758"/>
                      <a:pt x="173996" y="318972"/>
                      <a:pt x="138989" y="320273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>
                <a:extLst>
                  <a:ext uri="{FF2B5EF4-FFF2-40B4-BE49-F238E27FC236}">
                    <a16:creationId xmlns:a16="http://schemas.microsoft.com/office/drawing/2014/main" id="{975CAF3D-D7DA-8616-36D5-A64A9E36B7D6}"/>
                  </a:ext>
                </a:extLst>
              </p:cNvPr>
              <p:cNvSpPr/>
              <p:nvPr/>
            </p:nvSpPr>
            <p:spPr>
              <a:xfrm>
                <a:off x="10338883" y="3320450"/>
                <a:ext cx="276478" cy="425965"/>
              </a:xfrm>
              <a:custGeom>
                <a:avLst/>
                <a:gdLst>
                  <a:gd name="connsiteX0" fmla="*/ 240820 w 276478"/>
                  <a:gd name="connsiteY0" fmla="*/ 48188 h 425965"/>
                  <a:gd name="connsiteX1" fmla="*/ 276479 w 276478"/>
                  <a:gd name="connsiteY1" fmla="*/ 407633 h 425965"/>
                  <a:gd name="connsiteX2" fmla="*/ 116537 w 276478"/>
                  <a:gd name="connsiteY2" fmla="*/ 392537 h 425965"/>
                  <a:gd name="connsiteX3" fmla="*/ 38194 w 276478"/>
                  <a:gd name="connsiteY3" fmla="*/ 13051 h 425965"/>
                  <a:gd name="connsiteX4" fmla="*/ 240820 w 276478"/>
                  <a:gd name="connsiteY4" fmla="*/ 48188 h 42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478" h="425965">
                    <a:moveTo>
                      <a:pt x="240820" y="48188"/>
                    </a:moveTo>
                    <a:cubicBezTo>
                      <a:pt x="240820" y="48188"/>
                      <a:pt x="117709" y="250555"/>
                      <a:pt x="276479" y="407633"/>
                    </a:cubicBezTo>
                    <a:cubicBezTo>
                      <a:pt x="276479" y="407633"/>
                      <a:pt x="220779" y="457607"/>
                      <a:pt x="116537" y="392537"/>
                    </a:cubicBezTo>
                    <a:cubicBezTo>
                      <a:pt x="12296" y="327467"/>
                      <a:pt x="-41322" y="56387"/>
                      <a:pt x="38194" y="13051"/>
                    </a:cubicBezTo>
                    <a:cubicBezTo>
                      <a:pt x="117578" y="-30286"/>
                      <a:pt x="240820" y="48188"/>
                      <a:pt x="240820" y="48188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73363CB8-3169-F05E-056C-6320522B542E}"/>
                  </a:ext>
                </a:extLst>
              </p:cNvPr>
              <p:cNvSpPr/>
              <p:nvPr/>
            </p:nvSpPr>
            <p:spPr>
              <a:xfrm>
                <a:off x="9920941" y="2630494"/>
                <a:ext cx="761263" cy="860632"/>
              </a:xfrm>
              <a:custGeom>
                <a:avLst/>
                <a:gdLst>
                  <a:gd name="connsiteX0" fmla="*/ 621672 w 761263"/>
                  <a:gd name="connsiteY0" fmla="*/ 154080 h 860632"/>
                  <a:gd name="connsiteX1" fmla="*/ 685961 w 761263"/>
                  <a:gd name="connsiteY1" fmla="*/ 427893 h 860632"/>
                  <a:gd name="connsiteX2" fmla="*/ 760791 w 761263"/>
                  <a:gd name="connsiteY2" fmla="*/ 598375 h 860632"/>
                  <a:gd name="connsiteX3" fmla="*/ 463032 w 761263"/>
                  <a:gd name="connsiteY3" fmla="*/ 855661 h 860632"/>
                  <a:gd name="connsiteX4" fmla="*/ 907 w 761263"/>
                  <a:gd name="connsiteY4" fmla="*/ 432317 h 860632"/>
                  <a:gd name="connsiteX5" fmla="*/ 250775 w 761263"/>
                  <a:gd name="connsiteY5" fmla="*/ 14961 h 860632"/>
                  <a:gd name="connsiteX6" fmla="*/ 621672 w 761263"/>
                  <a:gd name="connsiteY6" fmla="*/ 154080 h 86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1263" h="860632">
                    <a:moveTo>
                      <a:pt x="621672" y="154080"/>
                    </a:moveTo>
                    <a:cubicBezTo>
                      <a:pt x="621672" y="154080"/>
                      <a:pt x="684529" y="237889"/>
                      <a:pt x="685961" y="427893"/>
                    </a:cubicBezTo>
                    <a:cubicBezTo>
                      <a:pt x="685961" y="427893"/>
                      <a:pt x="768209" y="507148"/>
                      <a:pt x="760791" y="598375"/>
                    </a:cubicBezTo>
                    <a:cubicBezTo>
                      <a:pt x="753373" y="689603"/>
                      <a:pt x="685961" y="815318"/>
                      <a:pt x="463032" y="855661"/>
                    </a:cubicBezTo>
                    <a:cubicBezTo>
                      <a:pt x="240104" y="896004"/>
                      <a:pt x="14312" y="685048"/>
                      <a:pt x="907" y="432317"/>
                    </a:cubicBezTo>
                    <a:cubicBezTo>
                      <a:pt x="-12497" y="179587"/>
                      <a:pt x="125060" y="49317"/>
                      <a:pt x="250775" y="14961"/>
                    </a:cubicBezTo>
                    <a:cubicBezTo>
                      <a:pt x="376489" y="-19396"/>
                      <a:pt x="533438" y="-2999"/>
                      <a:pt x="621672" y="154080"/>
                    </a:cubicBezTo>
                    <a:close/>
                  </a:path>
                </a:pathLst>
              </a:custGeom>
              <a:solidFill>
                <a:srgbClr val="F8D8B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3E956916-F90C-0A44-8174-89335449A601}"/>
                  </a:ext>
                </a:extLst>
              </p:cNvPr>
              <p:cNvSpPr/>
              <p:nvPr/>
            </p:nvSpPr>
            <p:spPr>
              <a:xfrm>
                <a:off x="9920941" y="2630488"/>
                <a:ext cx="621411" cy="860667"/>
              </a:xfrm>
              <a:custGeom>
                <a:avLst/>
                <a:gdLst>
                  <a:gd name="connsiteX0" fmla="*/ 202103 w 621411"/>
                  <a:gd name="connsiteY0" fmla="*/ 373110 h 860667"/>
                  <a:gd name="connsiteX1" fmla="*/ 357880 w 621411"/>
                  <a:gd name="connsiteY1" fmla="*/ 0 h 860667"/>
                  <a:gd name="connsiteX2" fmla="*/ 250775 w 621411"/>
                  <a:gd name="connsiteY2" fmla="*/ 14966 h 860667"/>
                  <a:gd name="connsiteX3" fmla="*/ 907 w 621411"/>
                  <a:gd name="connsiteY3" fmla="*/ 432323 h 860667"/>
                  <a:gd name="connsiteX4" fmla="*/ 463162 w 621411"/>
                  <a:gd name="connsiteY4" fmla="*/ 855666 h 860667"/>
                  <a:gd name="connsiteX5" fmla="*/ 621412 w 621411"/>
                  <a:gd name="connsiteY5" fmla="*/ 801138 h 860667"/>
                  <a:gd name="connsiteX6" fmla="*/ 202103 w 621411"/>
                  <a:gd name="connsiteY6" fmla="*/ 373110 h 86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1411" h="860667">
                    <a:moveTo>
                      <a:pt x="202103" y="373110"/>
                    </a:moveTo>
                    <a:cubicBezTo>
                      <a:pt x="191952" y="183627"/>
                      <a:pt x="266782" y="62987"/>
                      <a:pt x="357880" y="0"/>
                    </a:cubicBezTo>
                    <a:cubicBezTo>
                      <a:pt x="321180" y="0"/>
                      <a:pt x="284872" y="5596"/>
                      <a:pt x="250775" y="14966"/>
                    </a:cubicBezTo>
                    <a:cubicBezTo>
                      <a:pt x="125060" y="49323"/>
                      <a:pt x="-12497" y="179462"/>
                      <a:pt x="907" y="432323"/>
                    </a:cubicBezTo>
                    <a:cubicBezTo>
                      <a:pt x="14312" y="685184"/>
                      <a:pt x="240233" y="896140"/>
                      <a:pt x="463162" y="855666"/>
                    </a:cubicBezTo>
                    <a:cubicBezTo>
                      <a:pt x="528492" y="843824"/>
                      <a:pt x="580418" y="824563"/>
                      <a:pt x="621412" y="801138"/>
                    </a:cubicBezTo>
                    <a:cubicBezTo>
                      <a:pt x="413319" y="809467"/>
                      <a:pt x="214726" y="609573"/>
                      <a:pt x="202103" y="373110"/>
                    </a:cubicBezTo>
                    <a:close/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AC29317C-5D5B-A6C6-7FE6-5FD7DFC93FF2}"/>
                  </a:ext>
                </a:extLst>
              </p:cNvPr>
              <p:cNvSpPr/>
              <p:nvPr/>
            </p:nvSpPr>
            <p:spPr>
              <a:xfrm>
                <a:off x="9805800" y="2385984"/>
                <a:ext cx="810134" cy="755040"/>
              </a:xfrm>
              <a:custGeom>
                <a:avLst/>
                <a:gdLst>
                  <a:gd name="connsiteX0" fmla="*/ 37054 w 810134"/>
                  <a:gd name="connsiteY0" fmla="*/ 755041 h 755040"/>
                  <a:gd name="connsiteX1" fmla="*/ 57226 w 810134"/>
                  <a:gd name="connsiteY1" fmla="*/ 450385 h 755040"/>
                  <a:gd name="connsiteX2" fmla="*/ 20136 w 810134"/>
                  <a:gd name="connsiteY2" fmla="*/ 398329 h 755040"/>
                  <a:gd name="connsiteX3" fmla="*/ 99781 w 810134"/>
                  <a:gd name="connsiteY3" fmla="*/ 368657 h 755040"/>
                  <a:gd name="connsiteX4" fmla="*/ 115268 w 810134"/>
                  <a:gd name="connsiteY4" fmla="*/ 283676 h 755040"/>
                  <a:gd name="connsiteX5" fmla="*/ 182680 w 810134"/>
                  <a:gd name="connsiteY5" fmla="*/ 292135 h 755040"/>
                  <a:gd name="connsiteX6" fmla="*/ 331299 w 810134"/>
                  <a:gd name="connsiteY6" fmla="*/ 63871 h 755040"/>
                  <a:gd name="connsiteX7" fmla="*/ 432157 w 810134"/>
                  <a:gd name="connsiteY7" fmla="*/ 125427 h 755040"/>
                  <a:gd name="connsiteX8" fmla="*/ 708183 w 810134"/>
                  <a:gd name="connsiteY8" fmla="*/ 1274 h 755040"/>
                  <a:gd name="connsiteX9" fmla="*/ 751649 w 810134"/>
                  <a:gd name="connsiteY9" fmla="*/ 143516 h 755040"/>
                  <a:gd name="connsiteX10" fmla="*/ 810082 w 810134"/>
                  <a:gd name="connsiteY10" fmla="*/ 202990 h 755040"/>
                  <a:gd name="connsiteX11" fmla="*/ 714560 w 810134"/>
                  <a:gd name="connsiteY11" fmla="*/ 321937 h 755040"/>
                  <a:gd name="connsiteX12" fmla="*/ 193352 w 810134"/>
                  <a:gd name="connsiteY12" fmla="*/ 540571 h 755040"/>
                  <a:gd name="connsiteX13" fmla="*/ 124638 w 810134"/>
                  <a:gd name="connsiteY13" fmla="*/ 742547 h 755040"/>
                  <a:gd name="connsiteX14" fmla="*/ 37054 w 810134"/>
                  <a:gd name="connsiteY14" fmla="*/ 755041 h 755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10134" h="755040">
                    <a:moveTo>
                      <a:pt x="37054" y="755041"/>
                    </a:moveTo>
                    <a:cubicBezTo>
                      <a:pt x="37054" y="755041"/>
                      <a:pt x="-58468" y="571414"/>
                      <a:pt x="57226" y="450385"/>
                    </a:cubicBezTo>
                    <a:cubicBezTo>
                      <a:pt x="57226" y="450385"/>
                      <a:pt x="4129" y="439713"/>
                      <a:pt x="20136" y="398329"/>
                    </a:cubicBezTo>
                    <a:cubicBezTo>
                      <a:pt x="36143" y="356945"/>
                      <a:pt x="99781" y="368657"/>
                      <a:pt x="99781" y="368657"/>
                    </a:cubicBezTo>
                    <a:cubicBezTo>
                      <a:pt x="99781" y="368657"/>
                      <a:pt x="83904" y="318814"/>
                      <a:pt x="115268" y="283676"/>
                    </a:cubicBezTo>
                    <a:cubicBezTo>
                      <a:pt x="146632" y="248538"/>
                      <a:pt x="181509" y="281594"/>
                      <a:pt x="182680" y="292135"/>
                    </a:cubicBezTo>
                    <a:cubicBezTo>
                      <a:pt x="182680" y="292135"/>
                      <a:pt x="229400" y="134016"/>
                      <a:pt x="331299" y="63871"/>
                    </a:cubicBezTo>
                    <a:cubicBezTo>
                      <a:pt x="433198" y="-6144"/>
                      <a:pt x="444911" y="102132"/>
                      <a:pt x="432157" y="125427"/>
                    </a:cubicBezTo>
                    <a:cubicBezTo>
                      <a:pt x="432157" y="125427"/>
                      <a:pt x="620079" y="-14733"/>
                      <a:pt x="708183" y="1274"/>
                    </a:cubicBezTo>
                    <a:cubicBezTo>
                      <a:pt x="796287" y="17151"/>
                      <a:pt x="777156" y="112673"/>
                      <a:pt x="751649" y="143516"/>
                    </a:cubicBezTo>
                    <a:cubicBezTo>
                      <a:pt x="751649" y="143516"/>
                      <a:pt x="812164" y="151975"/>
                      <a:pt x="810082" y="202990"/>
                    </a:cubicBezTo>
                    <a:cubicBezTo>
                      <a:pt x="808000" y="254004"/>
                      <a:pt x="714560" y="321937"/>
                      <a:pt x="714560" y="321937"/>
                    </a:cubicBezTo>
                    <a:cubicBezTo>
                      <a:pt x="714560" y="321937"/>
                      <a:pt x="252825" y="472638"/>
                      <a:pt x="193352" y="540571"/>
                    </a:cubicBezTo>
                    <a:cubicBezTo>
                      <a:pt x="133878" y="608504"/>
                      <a:pt x="132446" y="732397"/>
                      <a:pt x="124638" y="742547"/>
                    </a:cubicBezTo>
                    <a:cubicBezTo>
                      <a:pt x="116569" y="752959"/>
                      <a:pt x="37054" y="755041"/>
                      <a:pt x="37054" y="755041"/>
                    </a:cubicBezTo>
                    <a:close/>
                  </a:path>
                </a:pathLst>
              </a:custGeom>
              <a:solidFill>
                <a:srgbClr val="7D3F26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8" name="组合 117">
                <a:extLst>
                  <a:ext uri="{FF2B5EF4-FFF2-40B4-BE49-F238E27FC236}">
                    <a16:creationId xmlns:a16="http://schemas.microsoft.com/office/drawing/2014/main" id="{CDCFED56-8DA3-A6F1-EDD9-C9984BFF708B}"/>
                  </a:ext>
                </a:extLst>
              </p:cNvPr>
              <p:cNvGrpSpPr/>
              <p:nvPr/>
            </p:nvGrpSpPr>
            <p:grpSpPr>
              <a:xfrm>
                <a:off x="10185199" y="3190348"/>
                <a:ext cx="420214" cy="300752"/>
                <a:chOff x="10185199" y="3190348"/>
                <a:chExt cx="420214" cy="300752"/>
              </a:xfrm>
            </p:grpSpPr>
            <p:sp>
              <p:nvSpPr>
                <p:cNvPr id="119" name="任意多边形: 形状 118">
                  <a:extLst>
                    <a:ext uri="{FF2B5EF4-FFF2-40B4-BE49-F238E27FC236}">
                      <a16:creationId xmlns:a16="http://schemas.microsoft.com/office/drawing/2014/main" id="{03FBF5A1-9F25-C963-5B1D-C32BC3D33228}"/>
                    </a:ext>
                  </a:extLst>
                </p:cNvPr>
                <p:cNvSpPr/>
                <p:nvPr/>
              </p:nvSpPr>
              <p:spPr>
                <a:xfrm>
                  <a:off x="10191537" y="3196724"/>
                  <a:ext cx="407522" cy="287868"/>
                </a:xfrm>
                <a:custGeom>
                  <a:avLst/>
                  <a:gdLst>
                    <a:gd name="connsiteX0" fmla="*/ 136997 w 407522"/>
                    <a:gd name="connsiteY0" fmla="*/ 287868 h 287868"/>
                    <a:gd name="connsiteX1" fmla="*/ 15186 w 407522"/>
                    <a:gd name="connsiteY1" fmla="*/ 264053 h 287868"/>
                    <a:gd name="connsiteX2" fmla="*/ 60996 w 407522"/>
                    <a:gd name="connsiteY2" fmla="*/ 86803 h 287868"/>
                    <a:gd name="connsiteX3" fmla="*/ 297979 w 407522"/>
                    <a:gd name="connsiteY3" fmla="*/ 0 h 287868"/>
                    <a:gd name="connsiteX4" fmla="*/ 398317 w 407522"/>
                    <a:gd name="connsiteY4" fmla="*/ 68323 h 287868"/>
                    <a:gd name="connsiteX5" fmla="*/ 390118 w 407522"/>
                    <a:gd name="connsiteY5" fmla="*/ 200415 h 287868"/>
                    <a:gd name="connsiteX6" fmla="*/ 191395 w 407522"/>
                    <a:gd name="connsiteY6" fmla="*/ 282923 h 287868"/>
                    <a:gd name="connsiteX7" fmla="*/ 136997 w 407522"/>
                    <a:gd name="connsiteY7" fmla="*/ 287868 h 287868"/>
                    <a:gd name="connsiteX8" fmla="*/ 136997 w 407522"/>
                    <a:gd name="connsiteY8" fmla="*/ 287868 h 287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522" h="287868">
                      <a:moveTo>
                        <a:pt x="136997" y="287868"/>
                      </a:moveTo>
                      <a:cubicBezTo>
                        <a:pt x="96263" y="287868"/>
                        <a:pt x="55400" y="279930"/>
                        <a:pt x="15186" y="264053"/>
                      </a:cubicBezTo>
                      <a:cubicBezTo>
                        <a:pt x="7639" y="247785"/>
                        <a:pt x="-32965" y="149270"/>
                        <a:pt x="60996" y="86803"/>
                      </a:cubicBezTo>
                      <a:cubicBezTo>
                        <a:pt x="126065" y="43597"/>
                        <a:pt x="224451" y="0"/>
                        <a:pt x="297979" y="0"/>
                      </a:cubicBezTo>
                      <a:cubicBezTo>
                        <a:pt x="352117" y="0"/>
                        <a:pt x="385823" y="23035"/>
                        <a:pt x="398317" y="68323"/>
                      </a:cubicBezTo>
                      <a:cubicBezTo>
                        <a:pt x="412893" y="121030"/>
                        <a:pt x="410159" y="164236"/>
                        <a:pt x="390118" y="200415"/>
                      </a:cubicBezTo>
                      <a:cubicBezTo>
                        <a:pt x="340535" y="240237"/>
                        <a:pt x="273774" y="268087"/>
                        <a:pt x="191395" y="282923"/>
                      </a:cubicBezTo>
                      <a:cubicBezTo>
                        <a:pt x="173566" y="286176"/>
                        <a:pt x="155216" y="287868"/>
                        <a:pt x="136997" y="287868"/>
                      </a:cubicBezTo>
                      <a:cubicBezTo>
                        <a:pt x="136997" y="287868"/>
                        <a:pt x="136997" y="287868"/>
                        <a:pt x="136997" y="2878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" name="任意多边形: 形状 119">
                  <a:extLst>
                    <a:ext uri="{FF2B5EF4-FFF2-40B4-BE49-F238E27FC236}">
                      <a16:creationId xmlns:a16="http://schemas.microsoft.com/office/drawing/2014/main" id="{13D5B404-F2B0-B143-FCA0-D25FCC1C6807}"/>
                    </a:ext>
                  </a:extLst>
                </p:cNvPr>
                <p:cNvSpPr/>
                <p:nvPr/>
              </p:nvSpPr>
              <p:spPr>
                <a:xfrm>
                  <a:off x="10185199" y="3190348"/>
                  <a:ext cx="420214" cy="300752"/>
                </a:xfrm>
                <a:custGeom>
                  <a:avLst/>
                  <a:gdLst>
                    <a:gd name="connsiteX0" fmla="*/ 304187 w 420214"/>
                    <a:gd name="connsiteY0" fmla="*/ 13014 h 300752"/>
                    <a:gd name="connsiteX1" fmla="*/ 398278 w 420214"/>
                    <a:gd name="connsiteY1" fmla="*/ 76522 h 300752"/>
                    <a:gd name="connsiteX2" fmla="*/ 391250 w 420214"/>
                    <a:gd name="connsiteY2" fmla="*/ 202497 h 300752"/>
                    <a:gd name="connsiteX3" fmla="*/ 196562 w 420214"/>
                    <a:gd name="connsiteY3" fmla="*/ 282923 h 300752"/>
                    <a:gd name="connsiteX4" fmla="*/ 143335 w 420214"/>
                    <a:gd name="connsiteY4" fmla="*/ 287738 h 300752"/>
                    <a:gd name="connsiteX5" fmla="*/ 26339 w 420214"/>
                    <a:gd name="connsiteY5" fmla="*/ 265354 h 300752"/>
                    <a:gd name="connsiteX6" fmla="*/ 70847 w 420214"/>
                    <a:gd name="connsiteY6" fmla="*/ 98646 h 300752"/>
                    <a:gd name="connsiteX7" fmla="*/ 304187 w 420214"/>
                    <a:gd name="connsiteY7" fmla="*/ 13014 h 300752"/>
                    <a:gd name="connsiteX8" fmla="*/ 304187 w 420214"/>
                    <a:gd name="connsiteY8" fmla="*/ 0 h 300752"/>
                    <a:gd name="connsiteX9" fmla="*/ 63559 w 420214"/>
                    <a:gd name="connsiteY9" fmla="*/ 87844 h 300752"/>
                    <a:gd name="connsiteX10" fmla="*/ 16709 w 420214"/>
                    <a:gd name="connsiteY10" fmla="*/ 275635 h 300752"/>
                    <a:gd name="connsiteX11" fmla="*/ 143335 w 420214"/>
                    <a:gd name="connsiteY11" fmla="*/ 300752 h 300752"/>
                    <a:gd name="connsiteX12" fmla="*/ 198774 w 420214"/>
                    <a:gd name="connsiteY12" fmla="*/ 295807 h 300752"/>
                    <a:gd name="connsiteX13" fmla="*/ 401401 w 420214"/>
                    <a:gd name="connsiteY13" fmla="*/ 211086 h 300752"/>
                    <a:gd name="connsiteX14" fmla="*/ 410901 w 420214"/>
                    <a:gd name="connsiteY14" fmla="*/ 73008 h 300752"/>
                    <a:gd name="connsiteX15" fmla="*/ 304187 w 420214"/>
                    <a:gd name="connsiteY15" fmla="*/ 0 h 300752"/>
                    <a:gd name="connsiteX16" fmla="*/ 304187 w 420214"/>
                    <a:gd name="connsiteY16" fmla="*/ 0 h 300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20214" h="300752">
                      <a:moveTo>
                        <a:pt x="304187" y="13014"/>
                      </a:moveTo>
                      <a:cubicBezTo>
                        <a:pt x="355722" y="13014"/>
                        <a:pt x="386565" y="33836"/>
                        <a:pt x="398278" y="76522"/>
                      </a:cubicBezTo>
                      <a:cubicBezTo>
                        <a:pt x="412203" y="127016"/>
                        <a:pt x="409860" y="168270"/>
                        <a:pt x="391250" y="202497"/>
                      </a:cubicBezTo>
                      <a:cubicBezTo>
                        <a:pt x="342708" y="241278"/>
                        <a:pt x="277118" y="268347"/>
                        <a:pt x="196562" y="282923"/>
                      </a:cubicBezTo>
                      <a:cubicBezTo>
                        <a:pt x="179123" y="286046"/>
                        <a:pt x="161294" y="287738"/>
                        <a:pt x="143335" y="287738"/>
                      </a:cubicBezTo>
                      <a:cubicBezTo>
                        <a:pt x="104293" y="287738"/>
                        <a:pt x="64991" y="280190"/>
                        <a:pt x="26339" y="265354"/>
                      </a:cubicBezTo>
                      <a:cubicBezTo>
                        <a:pt x="17230" y="244532"/>
                        <a:pt x="-14785" y="155647"/>
                        <a:pt x="70847" y="98646"/>
                      </a:cubicBezTo>
                      <a:cubicBezTo>
                        <a:pt x="135136" y="56090"/>
                        <a:pt x="232090" y="13014"/>
                        <a:pt x="304187" y="13014"/>
                      </a:cubicBezTo>
                      <a:moveTo>
                        <a:pt x="304187" y="0"/>
                      </a:moveTo>
                      <a:cubicBezTo>
                        <a:pt x="227144" y="0"/>
                        <a:pt x="127848" y="45158"/>
                        <a:pt x="63559" y="87844"/>
                      </a:cubicBezTo>
                      <a:cubicBezTo>
                        <a:pt x="-42504" y="158380"/>
                        <a:pt x="16058" y="274464"/>
                        <a:pt x="16709" y="275635"/>
                      </a:cubicBezTo>
                      <a:cubicBezTo>
                        <a:pt x="57312" y="291903"/>
                        <a:pt x="99998" y="300752"/>
                        <a:pt x="143335" y="300752"/>
                      </a:cubicBezTo>
                      <a:cubicBezTo>
                        <a:pt x="161815" y="300752"/>
                        <a:pt x="180294" y="299190"/>
                        <a:pt x="198774" y="295807"/>
                      </a:cubicBezTo>
                      <a:cubicBezTo>
                        <a:pt x="290392" y="279149"/>
                        <a:pt x="355722" y="248176"/>
                        <a:pt x="401401" y="211086"/>
                      </a:cubicBezTo>
                      <a:cubicBezTo>
                        <a:pt x="419490" y="179202"/>
                        <a:pt x="428080" y="135605"/>
                        <a:pt x="410901" y="73008"/>
                      </a:cubicBezTo>
                      <a:cubicBezTo>
                        <a:pt x="396195" y="19651"/>
                        <a:pt x="355071" y="0"/>
                        <a:pt x="304187" y="0"/>
                      </a:cubicBezTo>
                      <a:lnTo>
                        <a:pt x="304187" y="0"/>
                      </a:lnTo>
                      <a:close/>
                    </a:path>
                  </a:pathLst>
                </a:custGeom>
                <a:solidFill>
                  <a:srgbClr val="000200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任意多边形: 形状 120">
                <a:extLst>
                  <a:ext uri="{FF2B5EF4-FFF2-40B4-BE49-F238E27FC236}">
                    <a16:creationId xmlns:a16="http://schemas.microsoft.com/office/drawing/2014/main" id="{397E233F-A9AF-ABF6-5A1D-D0928970B25D}"/>
                  </a:ext>
                </a:extLst>
              </p:cNvPr>
              <p:cNvSpPr/>
              <p:nvPr/>
            </p:nvSpPr>
            <p:spPr>
              <a:xfrm>
                <a:off x="9964488" y="2971885"/>
                <a:ext cx="163392" cy="306422"/>
              </a:xfrm>
              <a:custGeom>
                <a:avLst/>
                <a:gdLst>
                  <a:gd name="connsiteX0" fmla="*/ 75007 w 163392"/>
                  <a:gd name="connsiteY0" fmla="*/ 89 h 306422"/>
                  <a:gd name="connsiteX1" fmla="*/ 124720 w 163392"/>
                  <a:gd name="connsiteY1" fmla="*/ 75179 h 306422"/>
                  <a:gd name="connsiteX2" fmla="*/ 88151 w 163392"/>
                  <a:gd name="connsiteY2" fmla="*/ 111748 h 306422"/>
                  <a:gd name="connsiteX3" fmla="*/ 152570 w 163392"/>
                  <a:gd name="connsiteY3" fmla="*/ 299930 h 306422"/>
                  <a:gd name="connsiteX4" fmla="*/ 47 w 163392"/>
                  <a:gd name="connsiteY4" fmla="*/ 88974 h 306422"/>
                  <a:gd name="connsiteX5" fmla="*/ 75007 w 163392"/>
                  <a:gd name="connsiteY5" fmla="*/ 89 h 306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392" h="306422">
                    <a:moveTo>
                      <a:pt x="75007" y="89"/>
                    </a:moveTo>
                    <a:cubicBezTo>
                      <a:pt x="75007" y="89"/>
                      <a:pt x="124720" y="35617"/>
                      <a:pt x="124720" y="75179"/>
                    </a:cubicBezTo>
                    <a:cubicBezTo>
                      <a:pt x="124720" y="114742"/>
                      <a:pt x="88151" y="111748"/>
                      <a:pt x="88151" y="111748"/>
                    </a:cubicBezTo>
                    <a:cubicBezTo>
                      <a:pt x="88151" y="111748"/>
                      <a:pt x="197468" y="259717"/>
                      <a:pt x="152570" y="299930"/>
                    </a:cubicBezTo>
                    <a:cubicBezTo>
                      <a:pt x="107672" y="340143"/>
                      <a:pt x="2519" y="184236"/>
                      <a:pt x="47" y="88974"/>
                    </a:cubicBezTo>
                    <a:cubicBezTo>
                      <a:pt x="-2166" y="-6288"/>
                      <a:pt x="75007" y="89"/>
                      <a:pt x="75007" y="89"/>
                    </a:cubicBezTo>
                    <a:close/>
                  </a:path>
                </a:pathLst>
              </a:custGeom>
              <a:solidFill>
                <a:srgbClr val="7D3F26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>
                <a:extLst>
                  <a:ext uri="{FF2B5EF4-FFF2-40B4-BE49-F238E27FC236}">
                    <a16:creationId xmlns:a16="http://schemas.microsoft.com/office/drawing/2014/main" id="{F2188824-58C5-6A4B-1124-4997E48772D0}"/>
                  </a:ext>
                </a:extLst>
              </p:cNvPr>
              <p:cNvSpPr/>
              <p:nvPr/>
            </p:nvSpPr>
            <p:spPr>
              <a:xfrm>
                <a:off x="9877796" y="2655028"/>
                <a:ext cx="697264" cy="483080"/>
              </a:xfrm>
              <a:custGeom>
                <a:avLst/>
                <a:gdLst>
                  <a:gd name="connsiteX0" fmla="*/ 66 w 697264"/>
                  <a:gd name="connsiteY0" fmla="*/ 462702 h 483080"/>
                  <a:gd name="connsiteX1" fmla="*/ 195275 w 697264"/>
                  <a:gd name="connsiteY1" fmla="*/ 120566 h 483080"/>
                  <a:gd name="connsiteX2" fmla="*/ 633974 w 697264"/>
                  <a:gd name="connsiteY2" fmla="*/ 18667 h 483080"/>
                  <a:gd name="connsiteX3" fmla="*/ 695140 w 697264"/>
                  <a:gd name="connsiteY3" fmla="*/ 152840 h 483080"/>
                  <a:gd name="connsiteX4" fmla="*/ 429135 w 697264"/>
                  <a:gd name="connsiteY4" fmla="*/ 183814 h 483080"/>
                  <a:gd name="connsiteX5" fmla="*/ 73074 w 697264"/>
                  <a:gd name="connsiteY5" fmla="*/ 479881 h 483080"/>
                  <a:gd name="connsiteX6" fmla="*/ 66 w 697264"/>
                  <a:gd name="connsiteY6" fmla="*/ 462702 h 4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7264" h="483080">
                    <a:moveTo>
                      <a:pt x="66" y="462702"/>
                    </a:moveTo>
                    <a:cubicBezTo>
                      <a:pt x="66" y="462702"/>
                      <a:pt x="-975" y="261116"/>
                      <a:pt x="195275" y="120566"/>
                    </a:cubicBezTo>
                    <a:cubicBezTo>
                      <a:pt x="391525" y="-19985"/>
                      <a:pt x="596364" y="-12437"/>
                      <a:pt x="633974" y="18667"/>
                    </a:cubicBezTo>
                    <a:cubicBezTo>
                      <a:pt x="671455" y="49770"/>
                      <a:pt x="706332" y="141648"/>
                      <a:pt x="695140" y="152840"/>
                    </a:cubicBezTo>
                    <a:cubicBezTo>
                      <a:pt x="683948" y="164032"/>
                      <a:pt x="600789" y="132278"/>
                      <a:pt x="429135" y="183814"/>
                    </a:cubicBezTo>
                    <a:cubicBezTo>
                      <a:pt x="257481" y="235349"/>
                      <a:pt x="120185" y="345837"/>
                      <a:pt x="73074" y="479881"/>
                    </a:cubicBezTo>
                    <a:cubicBezTo>
                      <a:pt x="72944" y="479881"/>
                      <a:pt x="-2537" y="494066"/>
                      <a:pt x="66" y="462702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D0F473A7-D116-5A80-1374-2168808E20DF}"/>
                  </a:ext>
                </a:extLst>
              </p:cNvPr>
              <p:cNvSpPr/>
              <p:nvPr/>
            </p:nvSpPr>
            <p:spPr>
              <a:xfrm>
                <a:off x="10252364" y="3278192"/>
                <a:ext cx="26716" cy="199113"/>
              </a:xfrm>
              <a:custGeom>
                <a:avLst/>
                <a:gdLst>
                  <a:gd name="connsiteX0" fmla="*/ 8758 w 26716"/>
                  <a:gd name="connsiteY0" fmla="*/ 0 h 199113"/>
                  <a:gd name="connsiteX1" fmla="*/ 26717 w 26716"/>
                  <a:gd name="connsiteY1" fmla="*/ 199113 h 199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716" h="199113">
                    <a:moveTo>
                      <a:pt x="8758" y="0"/>
                    </a:moveTo>
                    <a:cubicBezTo>
                      <a:pt x="8758" y="0"/>
                      <a:pt x="-20003" y="116475"/>
                      <a:pt x="26717" y="199113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2D18866A-4651-B3EF-4775-E373ABCFC23D}"/>
                  </a:ext>
                </a:extLst>
              </p:cNvPr>
              <p:cNvSpPr/>
              <p:nvPr/>
            </p:nvSpPr>
            <p:spPr>
              <a:xfrm>
                <a:off x="10343525" y="3235896"/>
                <a:ext cx="40448" cy="250257"/>
              </a:xfrm>
              <a:custGeom>
                <a:avLst/>
                <a:gdLst>
                  <a:gd name="connsiteX0" fmla="*/ 1927 w 40448"/>
                  <a:gd name="connsiteY0" fmla="*/ 0 h 250257"/>
                  <a:gd name="connsiteX1" fmla="*/ 40448 w 40448"/>
                  <a:gd name="connsiteY1" fmla="*/ 250258 h 25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48" h="250257">
                    <a:moveTo>
                      <a:pt x="1927" y="0"/>
                    </a:moveTo>
                    <a:cubicBezTo>
                      <a:pt x="1927" y="0"/>
                      <a:pt x="-13039" y="148099"/>
                      <a:pt x="40448" y="250258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>
                <a:extLst>
                  <a:ext uri="{FF2B5EF4-FFF2-40B4-BE49-F238E27FC236}">
                    <a16:creationId xmlns:a16="http://schemas.microsoft.com/office/drawing/2014/main" id="{7B7510F3-7E3F-2305-5635-651DBA29042C}"/>
                  </a:ext>
                </a:extLst>
              </p:cNvPr>
              <p:cNvSpPr/>
              <p:nvPr/>
            </p:nvSpPr>
            <p:spPr>
              <a:xfrm rot="-1506725">
                <a:off x="10131920" y="2941635"/>
                <a:ext cx="207446" cy="222283"/>
              </a:xfrm>
              <a:custGeom>
                <a:avLst/>
                <a:gdLst>
                  <a:gd name="connsiteX0" fmla="*/ 207447 w 207446"/>
                  <a:gd name="connsiteY0" fmla="*/ 111142 h 222283"/>
                  <a:gd name="connsiteX1" fmla="*/ 103723 w 207446"/>
                  <a:gd name="connsiteY1" fmla="*/ 222283 h 222283"/>
                  <a:gd name="connsiteX2" fmla="*/ 0 w 207446"/>
                  <a:gd name="connsiteY2" fmla="*/ 111142 h 222283"/>
                  <a:gd name="connsiteX3" fmla="*/ 103723 w 207446"/>
                  <a:gd name="connsiteY3" fmla="*/ 0 h 222283"/>
                  <a:gd name="connsiteX4" fmla="*/ 207447 w 207446"/>
                  <a:gd name="connsiteY4" fmla="*/ 111142 h 222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446" h="222283">
                    <a:moveTo>
                      <a:pt x="207447" y="111142"/>
                    </a:moveTo>
                    <a:cubicBezTo>
                      <a:pt x="207447" y="172523"/>
                      <a:pt x="161008" y="222283"/>
                      <a:pt x="103723" y="222283"/>
                    </a:cubicBezTo>
                    <a:cubicBezTo>
                      <a:pt x="46438" y="222283"/>
                      <a:pt x="0" y="172523"/>
                      <a:pt x="0" y="111142"/>
                    </a:cubicBezTo>
                    <a:cubicBezTo>
                      <a:pt x="0" y="49760"/>
                      <a:pt x="46438" y="0"/>
                      <a:pt x="103723" y="0"/>
                    </a:cubicBezTo>
                    <a:cubicBezTo>
                      <a:pt x="161008" y="0"/>
                      <a:pt x="207447" y="49760"/>
                      <a:pt x="207447" y="111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>
                <a:extLst>
                  <a:ext uri="{FF2B5EF4-FFF2-40B4-BE49-F238E27FC236}">
                    <a16:creationId xmlns:a16="http://schemas.microsoft.com/office/drawing/2014/main" id="{6C30EF54-E544-5365-0257-A4DD778FB859}"/>
                  </a:ext>
                </a:extLst>
              </p:cNvPr>
              <p:cNvSpPr/>
              <p:nvPr/>
            </p:nvSpPr>
            <p:spPr>
              <a:xfrm>
                <a:off x="10417012" y="3209175"/>
                <a:ext cx="61573" cy="251862"/>
              </a:xfrm>
              <a:custGeom>
                <a:avLst/>
                <a:gdLst>
                  <a:gd name="connsiteX0" fmla="*/ 17 w 61573"/>
                  <a:gd name="connsiteY0" fmla="*/ 42 h 251862"/>
                  <a:gd name="connsiteX1" fmla="*/ 61573 w 61573"/>
                  <a:gd name="connsiteY1" fmla="*/ 251862 h 251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573" h="251862">
                    <a:moveTo>
                      <a:pt x="17" y="42"/>
                    </a:moveTo>
                    <a:cubicBezTo>
                      <a:pt x="-1154" y="-2951"/>
                      <a:pt x="58060" y="153216"/>
                      <a:pt x="61573" y="251862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7EE3F1D8-9C29-0ACB-4107-AD3CB6284C04}"/>
                  </a:ext>
                </a:extLst>
              </p:cNvPr>
              <p:cNvSpPr/>
              <p:nvPr/>
            </p:nvSpPr>
            <p:spPr>
              <a:xfrm rot="-712912">
                <a:off x="10446016" y="2887896"/>
                <a:ext cx="148623" cy="213694"/>
              </a:xfrm>
              <a:custGeom>
                <a:avLst/>
                <a:gdLst>
                  <a:gd name="connsiteX0" fmla="*/ 148623 w 148623"/>
                  <a:gd name="connsiteY0" fmla="*/ 106847 h 213694"/>
                  <a:gd name="connsiteX1" fmla="*/ 74312 w 148623"/>
                  <a:gd name="connsiteY1" fmla="*/ 213694 h 213694"/>
                  <a:gd name="connsiteX2" fmla="*/ 0 w 148623"/>
                  <a:gd name="connsiteY2" fmla="*/ 106847 h 213694"/>
                  <a:gd name="connsiteX3" fmla="*/ 74312 w 148623"/>
                  <a:gd name="connsiteY3" fmla="*/ 0 h 213694"/>
                  <a:gd name="connsiteX4" fmla="*/ 148623 w 148623"/>
                  <a:gd name="connsiteY4" fmla="*/ 106847 h 213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23" h="213694">
                    <a:moveTo>
                      <a:pt x="148623" y="106847"/>
                    </a:moveTo>
                    <a:cubicBezTo>
                      <a:pt x="148623" y="165857"/>
                      <a:pt x="115353" y="213694"/>
                      <a:pt x="74312" y="213694"/>
                    </a:cubicBezTo>
                    <a:cubicBezTo>
                      <a:pt x="33271" y="213694"/>
                      <a:pt x="0" y="165857"/>
                      <a:pt x="0" y="106847"/>
                    </a:cubicBezTo>
                    <a:cubicBezTo>
                      <a:pt x="0" y="47837"/>
                      <a:pt x="33271" y="0"/>
                      <a:pt x="74312" y="0"/>
                    </a:cubicBezTo>
                    <a:cubicBezTo>
                      <a:pt x="115353" y="0"/>
                      <a:pt x="148623" y="47837"/>
                      <a:pt x="148623" y="1068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>
                <a:extLst>
                  <a:ext uri="{FF2B5EF4-FFF2-40B4-BE49-F238E27FC236}">
                    <a16:creationId xmlns:a16="http://schemas.microsoft.com/office/drawing/2014/main" id="{892AB5B0-596C-CF56-AE39-25852FCF9E1E}"/>
                  </a:ext>
                </a:extLst>
              </p:cNvPr>
              <p:cNvSpPr/>
              <p:nvPr/>
            </p:nvSpPr>
            <p:spPr>
              <a:xfrm>
                <a:off x="10505133" y="3197896"/>
                <a:ext cx="56691" cy="212777"/>
              </a:xfrm>
              <a:custGeom>
                <a:avLst/>
                <a:gdLst>
                  <a:gd name="connsiteX0" fmla="*/ 0 w 56691"/>
                  <a:gd name="connsiteY0" fmla="*/ 0 h 212777"/>
                  <a:gd name="connsiteX1" fmla="*/ 53877 w 56691"/>
                  <a:gd name="connsiteY1" fmla="*/ 212778 h 212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691" h="212777">
                    <a:moveTo>
                      <a:pt x="0" y="0"/>
                    </a:moveTo>
                    <a:cubicBezTo>
                      <a:pt x="0" y="0"/>
                      <a:pt x="71577" y="108146"/>
                      <a:pt x="53877" y="212778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>
                <a:extLst>
                  <a:ext uri="{FF2B5EF4-FFF2-40B4-BE49-F238E27FC236}">
                    <a16:creationId xmlns:a16="http://schemas.microsoft.com/office/drawing/2014/main" id="{6C066D58-C374-B9D0-FC03-D0599F2117BA}"/>
                  </a:ext>
                </a:extLst>
              </p:cNvPr>
              <p:cNvSpPr/>
              <p:nvPr/>
            </p:nvSpPr>
            <p:spPr>
              <a:xfrm>
                <a:off x="10114845" y="3176553"/>
                <a:ext cx="157728" cy="57261"/>
              </a:xfrm>
              <a:custGeom>
                <a:avLst/>
                <a:gdLst>
                  <a:gd name="connsiteX0" fmla="*/ 157729 w 157728"/>
                  <a:gd name="connsiteY0" fmla="*/ 28631 h 57261"/>
                  <a:gd name="connsiteX1" fmla="*/ 78865 w 157728"/>
                  <a:gd name="connsiteY1" fmla="*/ 57261 h 57261"/>
                  <a:gd name="connsiteX2" fmla="*/ 0 w 157728"/>
                  <a:gd name="connsiteY2" fmla="*/ 28631 h 57261"/>
                  <a:gd name="connsiteX3" fmla="*/ 78865 w 157728"/>
                  <a:gd name="connsiteY3" fmla="*/ 0 h 57261"/>
                  <a:gd name="connsiteX4" fmla="*/ 157729 w 157728"/>
                  <a:gd name="connsiteY4" fmla="*/ 28631 h 5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28" h="57261">
                    <a:moveTo>
                      <a:pt x="157729" y="28631"/>
                    </a:moveTo>
                    <a:cubicBezTo>
                      <a:pt x="157729" y="44443"/>
                      <a:pt x="122420" y="57261"/>
                      <a:pt x="78865" y="57261"/>
                    </a:cubicBezTo>
                    <a:cubicBezTo>
                      <a:pt x="35309" y="57261"/>
                      <a:pt x="0" y="44443"/>
                      <a:pt x="0" y="28631"/>
                    </a:cubicBezTo>
                    <a:cubicBezTo>
                      <a:pt x="0" y="12818"/>
                      <a:pt x="35309" y="0"/>
                      <a:pt x="78865" y="0"/>
                    </a:cubicBezTo>
                    <a:cubicBezTo>
                      <a:pt x="122420" y="0"/>
                      <a:pt x="157729" y="12818"/>
                      <a:pt x="157729" y="28631"/>
                    </a:cubicBezTo>
                    <a:close/>
                  </a:path>
                </a:pathLst>
              </a:custGeom>
              <a:solidFill>
                <a:srgbClr val="F99E8E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>
                <a:extLst>
                  <a:ext uri="{FF2B5EF4-FFF2-40B4-BE49-F238E27FC236}">
                    <a16:creationId xmlns:a16="http://schemas.microsoft.com/office/drawing/2014/main" id="{6EF772C9-1700-BFD8-E2C6-240BE54C3756}"/>
                  </a:ext>
                </a:extLst>
              </p:cNvPr>
              <p:cNvSpPr/>
              <p:nvPr/>
            </p:nvSpPr>
            <p:spPr>
              <a:xfrm rot="-1300360">
                <a:off x="10531898" y="3090039"/>
                <a:ext cx="118946" cy="57260"/>
              </a:xfrm>
              <a:custGeom>
                <a:avLst/>
                <a:gdLst>
                  <a:gd name="connsiteX0" fmla="*/ 118946 w 118946"/>
                  <a:gd name="connsiteY0" fmla="*/ 28630 h 57260"/>
                  <a:gd name="connsiteX1" fmla="*/ 59473 w 118946"/>
                  <a:gd name="connsiteY1" fmla="*/ 57261 h 57260"/>
                  <a:gd name="connsiteX2" fmla="*/ 0 w 118946"/>
                  <a:gd name="connsiteY2" fmla="*/ 28630 h 57260"/>
                  <a:gd name="connsiteX3" fmla="*/ 59473 w 118946"/>
                  <a:gd name="connsiteY3" fmla="*/ 0 h 57260"/>
                  <a:gd name="connsiteX4" fmla="*/ 118946 w 118946"/>
                  <a:gd name="connsiteY4" fmla="*/ 28630 h 5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946" h="57260">
                    <a:moveTo>
                      <a:pt x="118946" y="28630"/>
                    </a:moveTo>
                    <a:cubicBezTo>
                      <a:pt x="118946" y="44442"/>
                      <a:pt x="92319" y="57261"/>
                      <a:pt x="59473" y="57261"/>
                    </a:cubicBezTo>
                    <a:cubicBezTo>
                      <a:pt x="26627" y="57261"/>
                      <a:pt x="0" y="44442"/>
                      <a:pt x="0" y="28630"/>
                    </a:cubicBezTo>
                    <a:cubicBezTo>
                      <a:pt x="0" y="12818"/>
                      <a:pt x="26627" y="0"/>
                      <a:pt x="59473" y="0"/>
                    </a:cubicBezTo>
                    <a:cubicBezTo>
                      <a:pt x="92319" y="0"/>
                      <a:pt x="118946" y="12818"/>
                      <a:pt x="118946" y="28630"/>
                    </a:cubicBezTo>
                    <a:close/>
                  </a:path>
                </a:pathLst>
              </a:custGeom>
              <a:solidFill>
                <a:srgbClr val="F99E8E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>
                <a:extLst>
                  <a:ext uri="{FF2B5EF4-FFF2-40B4-BE49-F238E27FC236}">
                    <a16:creationId xmlns:a16="http://schemas.microsoft.com/office/drawing/2014/main" id="{8A3BD090-7E64-D02A-C7C3-6920F33272DC}"/>
                  </a:ext>
                </a:extLst>
              </p:cNvPr>
              <p:cNvSpPr/>
              <p:nvPr/>
            </p:nvSpPr>
            <p:spPr>
              <a:xfrm>
                <a:off x="10171072" y="2999226"/>
                <a:ext cx="154264" cy="161098"/>
              </a:xfrm>
              <a:custGeom>
                <a:avLst/>
                <a:gdLst>
                  <a:gd name="connsiteX0" fmla="*/ 71180 w 154264"/>
                  <a:gd name="connsiteY0" fmla="*/ 64887 h 161098"/>
                  <a:gd name="connsiteX1" fmla="*/ 49967 w 154264"/>
                  <a:gd name="connsiteY1" fmla="*/ 9187 h 161098"/>
                  <a:gd name="connsiteX2" fmla="*/ 53091 w 154264"/>
                  <a:gd name="connsiteY2" fmla="*/ 2811 h 161098"/>
                  <a:gd name="connsiteX3" fmla="*/ 146140 w 154264"/>
                  <a:gd name="connsiteY3" fmla="*/ 48229 h 161098"/>
                  <a:gd name="connsiteX4" fmla="*/ 111783 w 154264"/>
                  <a:gd name="connsiteY4" fmla="*/ 154423 h 161098"/>
                  <a:gd name="connsiteX5" fmla="*/ 8192 w 154264"/>
                  <a:gd name="connsiteY5" fmla="*/ 112908 h 161098"/>
                  <a:gd name="connsiteX6" fmla="*/ 10015 w 154264"/>
                  <a:gd name="connsiteY6" fmla="*/ 37167 h 161098"/>
                  <a:gd name="connsiteX7" fmla="*/ 17172 w 154264"/>
                  <a:gd name="connsiteY7" fmla="*/ 35736 h 161098"/>
                  <a:gd name="connsiteX8" fmla="*/ 63632 w 154264"/>
                  <a:gd name="connsiteY8" fmla="*/ 70483 h 161098"/>
                  <a:gd name="connsiteX9" fmla="*/ 71180 w 154264"/>
                  <a:gd name="connsiteY9" fmla="*/ 64887 h 161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264" h="161098">
                    <a:moveTo>
                      <a:pt x="71180" y="64887"/>
                    </a:moveTo>
                    <a:lnTo>
                      <a:pt x="49967" y="9187"/>
                    </a:lnTo>
                    <a:cubicBezTo>
                      <a:pt x="48926" y="6585"/>
                      <a:pt x="50357" y="3461"/>
                      <a:pt x="53091" y="2811"/>
                    </a:cubicBezTo>
                    <a:cubicBezTo>
                      <a:pt x="89009" y="-7601"/>
                      <a:pt x="128962" y="11660"/>
                      <a:pt x="146140" y="48229"/>
                    </a:cubicBezTo>
                    <a:cubicBezTo>
                      <a:pt x="165140" y="88702"/>
                      <a:pt x="149654" y="136594"/>
                      <a:pt x="111783" y="154423"/>
                    </a:cubicBezTo>
                    <a:cubicBezTo>
                      <a:pt x="73913" y="172122"/>
                      <a:pt x="27193" y="153382"/>
                      <a:pt x="8192" y="112908"/>
                    </a:cubicBezTo>
                    <a:cubicBezTo>
                      <a:pt x="-3390" y="88182"/>
                      <a:pt x="-2609" y="59681"/>
                      <a:pt x="10015" y="37167"/>
                    </a:cubicBezTo>
                    <a:cubicBezTo>
                      <a:pt x="11446" y="34695"/>
                      <a:pt x="14830" y="34044"/>
                      <a:pt x="17172" y="35736"/>
                    </a:cubicBezTo>
                    <a:lnTo>
                      <a:pt x="63632" y="70483"/>
                    </a:lnTo>
                    <a:cubicBezTo>
                      <a:pt x="67536" y="73346"/>
                      <a:pt x="72872" y="69312"/>
                      <a:pt x="71180" y="64887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F2D1E49F-61C8-316D-C405-B490B6223C1B}"/>
                  </a:ext>
                </a:extLst>
              </p:cNvPr>
              <p:cNvSpPr/>
              <p:nvPr/>
            </p:nvSpPr>
            <p:spPr>
              <a:xfrm>
                <a:off x="10467382" y="2943189"/>
                <a:ext cx="116217" cy="156898"/>
              </a:xfrm>
              <a:custGeom>
                <a:avLst/>
                <a:gdLst>
                  <a:gd name="connsiteX0" fmla="*/ 59224 w 116217"/>
                  <a:gd name="connsiteY0" fmla="*/ 60799 h 156898"/>
                  <a:gd name="connsiteX1" fmla="*/ 63519 w 116217"/>
                  <a:gd name="connsiteY1" fmla="*/ 4448 h 156898"/>
                  <a:gd name="connsiteX2" fmla="*/ 70547 w 116217"/>
                  <a:gd name="connsiteY2" fmla="*/ 544 h 156898"/>
                  <a:gd name="connsiteX3" fmla="*/ 113753 w 116217"/>
                  <a:gd name="connsiteY3" fmla="*/ 64443 h 156898"/>
                  <a:gd name="connsiteX4" fmla="*/ 74971 w 116217"/>
                  <a:gd name="connsiteY4" fmla="*/ 156061 h 156898"/>
                  <a:gd name="connsiteX5" fmla="*/ 2484 w 116217"/>
                  <a:gd name="connsiteY5" fmla="*/ 87868 h 156898"/>
                  <a:gd name="connsiteX6" fmla="*/ 14587 w 116217"/>
                  <a:gd name="connsiteY6" fmla="*/ 14339 h 156898"/>
                  <a:gd name="connsiteX7" fmla="*/ 22655 w 116217"/>
                  <a:gd name="connsiteY7" fmla="*/ 14729 h 156898"/>
                  <a:gd name="connsiteX8" fmla="*/ 50505 w 116217"/>
                  <a:gd name="connsiteY8" fmla="*/ 62881 h 156898"/>
                  <a:gd name="connsiteX9" fmla="*/ 59224 w 116217"/>
                  <a:gd name="connsiteY9" fmla="*/ 60799 h 15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6217" h="156898">
                    <a:moveTo>
                      <a:pt x="59224" y="60799"/>
                    </a:moveTo>
                    <a:lnTo>
                      <a:pt x="63519" y="4448"/>
                    </a:lnTo>
                    <a:cubicBezTo>
                      <a:pt x="63779" y="935"/>
                      <a:pt x="67423" y="-1017"/>
                      <a:pt x="70547" y="544"/>
                    </a:cubicBezTo>
                    <a:cubicBezTo>
                      <a:pt x="90979" y="10825"/>
                      <a:pt x="107636" y="35161"/>
                      <a:pt x="113753" y="64443"/>
                    </a:cubicBezTo>
                    <a:cubicBezTo>
                      <a:pt x="122993" y="108300"/>
                      <a:pt x="105424" y="149684"/>
                      <a:pt x="74971" y="156061"/>
                    </a:cubicBezTo>
                    <a:cubicBezTo>
                      <a:pt x="44388" y="162438"/>
                      <a:pt x="11724" y="131725"/>
                      <a:pt x="2484" y="87868"/>
                    </a:cubicBezTo>
                    <a:cubicBezTo>
                      <a:pt x="-3372" y="60018"/>
                      <a:pt x="1312" y="32168"/>
                      <a:pt x="14587" y="14339"/>
                    </a:cubicBezTo>
                    <a:cubicBezTo>
                      <a:pt x="16669" y="11476"/>
                      <a:pt x="20833" y="11736"/>
                      <a:pt x="22655" y="14729"/>
                    </a:cubicBezTo>
                    <a:lnTo>
                      <a:pt x="50505" y="62881"/>
                    </a:lnTo>
                    <a:cubicBezTo>
                      <a:pt x="52718" y="66915"/>
                      <a:pt x="58834" y="65614"/>
                      <a:pt x="59224" y="60799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>
                <a:extLst>
                  <a:ext uri="{FF2B5EF4-FFF2-40B4-BE49-F238E27FC236}">
                    <a16:creationId xmlns:a16="http://schemas.microsoft.com/office/drawing/2014/main" id="{27568133-B953-8290-4693-8CD62705C2AA}"/>
                  </a:ext>
                </a:extLst>
              </p:cNvPr>
              <p:cNvSpPr/>
              <p:nvPr/>
            </p:nvSpPr>
            <p:spPr>
              <a:xfrm>
                <a:off x="10421791" y="2826310"/>
                <a:ext cx="132066" cy="140768"/>
              </a:xfrm>
              <a:custGeom>
                <a:avLst/>
                <a:gdLst>
                  <a:gd name="connsiteX0" fmla="*/ 834 w 132066"/>
                  <a:gd name="connsiteY0" fmla="*/ 90225 h 140768"/>
                  <a:gd name="connsiteX1" fmla="*/ 100000 w 132066"/>
                  <a:gd name="connsiteY1" fmla="*/ 168 h 140768"/>
                  <a:gd name="connsiteX2" fmla="*/ 130712 w 132066"/>
                  <a:gd name="connsiteY2" fmla="*/ 55868 h 140768"/>
                  <a:gd name="connsiteX3" fmla="*/ 19443 w 132066"/>
                  <a:gd name="connsiteY3" fmla="*/ 140719 h 140768"/>
                  <a:gd name="connsiteX4" fmla="*/ 834 w 132066"/>
                  <a:gd name="connsiteY4" fmla="*/ 90225 h 140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66" h="140768">
                    <a:moveTo>
                      <a:pt x="834" y="90225"/>
                    </a:moveTo>
                    <a:cubicBezTo>
                      <a:pt x="834" y="90225"/>
                      <a:pt x="90499" y="-4517"/>
                      <a:pt x="100000" y="168"/>
                    </a:cubicBezTo>
                    <a:cubicBezTo>
                      <a:pt x="109500" y="4853"/>
                      <a:pt x="138651" y="46498"/>
                      <a:pt x="130712" y="55868"/>
                    </a:cubicBezTo>
                    <a:cubicBezTo>
                      <a:pt x="122774" y="65108"/>
                      <a:pt x="30635" y="138636"/>
                      <a:pt x="19443" y="140719"/>
                    </a:cubicBezTo>
                    <a:cubicBezTo>
                      <a:pt x="8121" y="142541"/>
                      <a:pt x="-3201" y="94259"/>
                      <a:pt x="834" y="90225"/>
                    </a:cubicBezTo>
                    <a:close/>
                  </a:path>
                </a:pathLst>
              </a:custGeom>
              <a:solidFill>
                <a:srgbClr val="7D3F26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39F455EB-C1A2-D66A-A66A-453C6D79457E}"/>
                  </a:ext>
                </a:extLst>
              </p:cNvPr>
              <p:cNvSpPr/>
              <p:nvPr/>
            </p:nvSpPr>
            <p:spPr>
              <a:xfrm>
                <a:off x="10095171" y="2910144"/>
                <a:ext cx="214973" cy="76108"/>
              </a:xfrm>
              <a:custGeom>
                <a:avLst/>
                <a:gdLst>
                  <a:gd name="connsiteX0" fmla="*/ 214883 w 214973"/>
                  <a:gd name="connsiteY0" fmla="*/ 64823 h 76108"/>
                  <a:gd name="connsiteX1" fmla="*/ 185211 w 214973"/>
                  <a:gd name="connsiteY1" fmla="*/ 4048 h 76108"/>
                  <a:gd name="connsiteX2" fmla="*/ 11866 w 214973"/>
                  <a:gd name="connsiteY2" fmla="*/ 4048 h 76108"/>
                  <a:gd name="connsiteX3" fmla="*/ 11866 w 214973"/>
                  <a:gd name="connsiteY3" fmla="*/ 73803 h 76108"/>
                  <a:gd name="connsiteX4" fmla="*/ 214883 w 214973"/>
                  <a:gd name="connsiteY4" fmla="*/ 64823 h 76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973" h="76108">
                    <a:moveTo>
                      <a:pt x="214883" y="64823"/>
                    </a:moveTo>
                    <a:cubicBezTo>
                      <a:pt x="214883" y="64823"/>
                      <a:pt x="195493" y="6781"/>
                      <a:pt x="185211" y="4048"/>
                    </a:cubicBezTo>
                    <a:cubicBezTo>
                      <a:pt x="174800" y="1315"/>
                      <a:pt x="33209" y="-3500"/>
                      <a:pt x="11866" y="4048"/>
                    </a:cubicBezTo>
                    <a:cubicBezTo>
                      <a:pt x="-9607" y="11596"/>
                      <a:pt x="2886" y="70419"/>
                      <a:pt x="11866" y="73803"/>
                    </a:cubicBezTo>
                    <a:cubicBezTo>
                      <a:pt x="20846" y="77316"/>
                      <a:pt x="219829" y="78488"/>
                      <a:pt x="214883" y="64823"/>
                    </a:cubicBezTo>
                    <a:close/>
                  </a:path>
                </a:pathLst>
              </a:custGeom>
              <a:solidFill>
                <a:srgbClr val="7D3F26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>
                <a:extLst>
                  <a:ext uri="{FF2B5EF4-FFF2-40B4-BE49-F238E27FC236}">
                    <a16:creationId xmlns:a16="http://schemas.microsoft.com/office/drawing/2014/main" id="{E4292D28-1FB6-4751-1996-B68B3D1211C6}"/>
                  </a:ext>
                </a:extLst>
              </p:cNvPr>
              <p:cNvSpPr/>
              <p:nvPr/>
            </p:nvSpPr>
            <p:spPr>
              <a:xfrm>
                <a:off x="9803675" y="3094153"/>
                <a:ext cx="254819" cy="249094"/>
              </a:xfrm>
              <a:custGeom>
                <a:avLst/>
                <a:gdLst>
                  <a:gd name="connsiteX0" fmla="*/ 170099 w 254819"/>
                  <a:gd name="connsiteY0" fmla="*/ 41926 h 249094"/>
                  <a:gd name="connsiteX1" fmla="*/ 24603 w 254819"/>
                  <a:gd name="connsiteY1" fmla="*/ 12385 h 249094"/>
                  <a:gd name="connsiteX2" fmla="*/ 144982 w 254819"/>
                  <a:gd name="connsiteY2" fmla="*/ 246505 h 249094"/>
                  <a:gd name="connsiteX3" fmla="*/ 254820 w 254819"/>
                  <a:gd name="connsiteY3" fmla="*/ 211107 h 24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819" h="249094">
                    <a:moveTo>
                      <a:pt x="170099" y="41926"/>
                    </a:moveTo>
                    <a:cubicBezTo>
                      <a:pt x="170099" y="41926"/>
                      <a:pt x="92146" y="-27568"/>
                      <a:pt x="24603" y="12385"/>
                    </a:cubicBezTo>
                    <a:cubicBezTo>
                      <a:pt x="-42939" y="52337"/>
                      <a:pt x="38919" y="232190"/>
                      <a:pt x="144982" y="246505"/>
                    </a:cubicBezTo>
                    <a:cubicBezTo>
                      <a:pt x="251046" y="260821"/>
                      <a:pt x="254820" y="211107"/>
                      <a:pt x="254820" y="211107"/>
                    </a:cubicBezTo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>
                <a:extLst>
                  <a:ext uri="{FF2B5EF4-FFF2-40B4-BE49-F238E27FC236}">
                    <a16:creationId xmlns:a16="http://schemas.microsoft.com/office/drawing/2014/main" id="{F7B0E07A-8EA9-303A-BCE4-DBF9786A5796}"/>
                  </a:ext>
                </a:extLst>
              </p:cNvPr>
              <p:cNvSpPr/>
              <p:nvPr/>
            </p:nvSpPr>
            <p:spPr>
              <a:xfrm>
                <a:off x="9852875" y="3155948"/>
                <a:ext cx="164756" cy="127207"/>
              </a:xfrm>
              <a:custGeom>
                <a:avLst/>
                <a:gdLst>
                  <a:gd name="connsiteX0" fmla="*/ 0 w 164756"/>
                  <a:gd name="connsiteY0" fmla="*/ 39996 h 127207"/>
                  <a:gd name="connsiteX1" fmla="*/ 43727 w 164756"/>
                  <a:gd name="connsiteY1" fmla="*/ 43 h 127207"/>
                  <a:gd name="connsiteX2" fmla="*/ 132092 w 164756"/>
                  <a:gd name="connsiteY2" fmla="*/ 39996 h 127207"/>
                  <a:gd name="connsiteX3" fmla="*/ 93050 w 164756"/>
                  <a:gd name="connsiteY3" fmla="*/ 103243 h 127207"/>
                  <a:gd name="connsiteX4" fmla="*/ 164756 w 164756"/>
                  <a:gd name="connsiteY4" fmla="*/ 103243 h 127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56" h="127207">
                    <a:moveTo>
                      <a:pt x="0" y="39996"/>
                    </a:moveTo>
                    <a:cubicBezTo>
                      <a:pt x="0" y="39996"/>
                      <a:pt x="4165" y="1475"/>
                      <a:pt x="43727" y="43"/>
                    </a:cubicBezTo>
                    <a:cubicBezTo>
                      <a:pt x="83289" y="-1519"/>
                      <a:pt x="132092" y="39996"/>
                      <a:pt x="132092" y="39996"/>
                    </a:cubicBezTo>
                    <a:cubicBezTo>
                      <a:pt x="132092" y="39996"/>
                      <a:pt x="84591" y="65113"/>
                      <a:pt x="93050" y="103243"/>
                    </a:cubicBezTo>
                    <a:cubicBezTo>
                      <a:pt x="101379" y="141374"/>
                      <a:pt x="163715" y="128360"/>
                      <a:pt x="164756" y="103243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>
                <a:extLst>
                  <a:ext uri="{FF2B5EF4-FFF2-40B4-BE49-F238E27FC236}">
                    <a16:creationId xmlns:a16="http://schemas.microsoft.com/office/drawing/2014/main" id="{98581F4E-6C4C-FAE9-BFC6-3E93D548E5E6}"/>
                  </a:ext>
                </a:extLst>
              </p:cNvPr>
              <p:cNvSpPr/>
              <p:nvPr/>
            </p:nvSpPr>
            <p:spPr>
              <a:xfrm>
                <a:off x="9715764" y="3431943"/>
                <a:ext cx="2277700" cy="1361027"/>
              </a:xfrm>
              <a:custGeom>
                <a:avLst/>
                <a:gdLst>
                  <a:gd name="connsiteX0" fmla="*/ 628387 w 2277700"/>
                  <a:gd name="connsiteY0" fmla="*/ 171727 h 1361027"/>
                  <a:gd name="connsiteX1" fmla="*/ 301867 w 2277700"/>
                  <a:gd name="connsiteY1" fmla="*/ 334 h 1361027"/>
                  <a:gd name="connsiteX2" fmla="*/ 18554 w 2277700"/>
                  <a:gd name="connsiteY2" fmla="*/ 613550 h 1361027"/>
                  <a:gd name="connsiteX3" fmla="*/ 379040 w 2277700"/>
                  <a:gd name="connsiteY3" fmla="*/ 543275 h 1361027"/>
                  <a:gd name="connsiteX4" fmla="*/ 585831 w 2277700"/>
                  <a:gd name="connsiteY4" fmla="*/ 521151 h 1361027"/>
                  <a:gd name="connsiteX5" fmla="*/ 1454641 w 2277700"/>
                  <a:gd name="connsiteY5" fmla="*/ 1086867 h 1361027"/>
                  <a:gd name="connsiteX6" fmla="*/ 1674317 w 2277700"/>
                  <a:gd name="connsiteY6" fmla="*/ 1355865 h 1361027"/>
                  <a:gd name="connsiteX7" fmla="*/ 2167935 w 2277700"/>
                  <a:gd name="connsiteY7" fmla="*/ 1299385 h 1361027"/>
                  <a:gd name="connsiteX8" fmla="*/ 2224415 w 2277700"/>
                  <a:gd name="connsiteY8" fmla="*/ 1175232 h 1361027"/>
                  <a:gd name="connsiteX9" fmla="*/ 2084255 w 2277700"/>
                  <a:gd name="connsiteY9" fmla="*/ 1172499 h 1361027"/>
                  <a:gd name="connsiteX10" fmla="*/ 2069940 w 2277700"/>
                  <a:gd name="connsiteY10" fmla="*/ 1062661 h 1361027"/>
                  <a:gd name="connsiteX11" fmla="*/ 1913903 w 2277700"/>
                  <a:gd name="connsiteY11" fmla="*/ 930439 h 1361027"/>
                  <a:gd name="connsiteX12" fmla="*/ 1668720 w 2277700"/>
                  <a:gd name="connsiteY12" fmla="*/ 874740 h 1361027"/>
                  <a:gd name="connsiteX13" fmla="*/ 628387 w 2277700"/>
                  <a:gd name="connsiteY13" fmla="*/ 171727 h 136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7700" h="1361027">
                    <a:moveTo>
                      <a:pt x="628387" y="171727"/>
                    </a:moveTo>
                    <a:cubicBezTo>
                      <a:pt x="628387" y="171727"/>
                      <a:pt x="518549" y="-8776"/>
                      <a:pt x="301867" y="334"/>
                    </a:cubicBezTo>
                    <a:cubicBezTo>
                      <a:pt x="85185" y="9443"/>
                      <a:pt x="-51721" y="404807"/>
                      <a:pt x="18554" y="613550"/>
                    </a:cubicBezTo>
                    <a:cubicBezTo>
                      <a:pt x="88829" y="822294"/>
                      <a:pt x="310847" y="631119"/>
                      <a:pt x="379040" y="543275"/>
                    </a:cubicBezTo>
                    <a:cubicBezTo>
                      <a:pt x="379040" y="543275"/>
                      <a:pt x="517378" y="539761"/>
                      <a:pt x="585831" y="521151"/>
                    </a:cubicBezTo>
                    <a:cubicBezTo>
                      <a:pt x="585831" y="521151"/>
                      <a:pt x="1160526" y="699833"/>
                      <a:pt x="1454641" y="1086867"/>
                    </a:cubicBezTo>
                    <a:cubicBezTo>
                      <a:pt x="1454641" y="1086867"/>
                      <a:pt x="1589596" y="1330488"/>
                      <a:pt x="1674317" y="1355865"/>
                    </a:cubicBezTo>
                    <a:cubicBezTo>
                      <a:pt x="1759037" y="1381242"/>
                      <a:pt x="2029727" y="1305111"/>
                      <a:pt x="2167935" y="1299385"/>
                    </a:cubicBezTo>
                    <a:cubicBezTo>
                      <a:pt x="2306143" y="1293789"/>
                      <a:pt x="2300547" y="1209068"/>
                      <a:pt x="2224415" y="1175232"/>
                    </a:cubicBezTo>
                    <a:cubicBezTo>
                      <a:pt x="2148284" y="1141395"/>
                      <a:pt x="2084255" y="1172499"/>
                      <a:pt x="2084255" y="1172499"/>
                    </a:cubicBezTo>
                    <a:cubicBezTo>
                      <a:pt x="2084255" y="1172499"/>
                      <a:pt x="2141517" y="1100792"/>
                      <a:pt x="2069940" y="1062661"/>
                    </a:cubicBezTo>
                    <a:cubicBezTo>
                      <a:pt x="1998233" y="1024400"/>
                      <a:pt x="1940972" y="968700"/>
                      <a:pt x="1913903" y="930439"/>
                    </a:cubicBezTo>
                    <a:cubicBezTo>
                      <a:pt x="1886834" y="892178"/>
                      <a:pt x="1783373" y="874740"/>
                      <a:pt x="1668720" y="874740"/>
                    </a:cubicBezTo>
                    <a:cubicBezTo>
                      <a:pt x="1553938" y="874740"/>
                      <a:pt x="1369920" y="454780"/>
                      <a:pt x="628387" y="171727"/>
                    </a:cubicBezTo>
                    <a:close/>
                  </a:path>
                </a:pathLst>
              </a:custGeom>
              <a:solidFill>
                <a:srgbClr val="F8D8BF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>
                <a:extLst>
                  <a:ext uri="{FF2B5EF4-FFF2-40B4-BE49-F238E27FC236}">
                    <a16:creationId xmlns:a16="http://schemas.microsoft.com/office/drawing/2014/main" id="{441B02D9-1052-6BEA-037E-6A6E431F2458}"/>
                  </a:ext>
                </a:extLst>
              </p:cNvPr>
              <p:cNvSpPr/>
              <p:nvPr/>
            </p:nvSpPr>
            <p:spPr>
              <a:xfrm>
                <a:off x="9715920" y="3678630"/>
                <a:ext cx="2277436" cy="1114209"/>
              </a:xfrm>
              <a:custGeom>
                <a:avLst/>
                <a:gdLst>
                  <a:gd name="connsiteX0" fmla="*/ 2224129 w 2277436"/>
                  <a:gd name="connsiteY0" fmla="*/ 928544 h 1114209"/>
                  <a:gd name="connsiteX1" fmla="*/ 2199793 w 2277436"/>
                  <a:gd name="connsiteY1" fmla="*/ 919825 h 1114209"/>
                  <a:gd name="connsiteX2" fmla="*/ 2101018 w 2277436"/>
                  <a:gd name="connsiteY2" fmla="*/ 919695 h 1114209"/>
                  <a:gd name="connsiteX3" fmla="*/ 2084100 w 2277436"/>
                  <a:gd name="connsiteY3" fmla="*/ 925811 h 1114209"/>
                  <a:gd name="connsiteX4" fmla="*/ 2093339 w 2277436"/>
                  <a:gd name="connsiteY4" fmla="*/ 911496 h 1114209"/>
                  <a:gd name="connsiteX5" fmla="*/ 2084100 w 2277436"/>
                  <a:gd name="connsiteY5" fmla="*/ 901605 h 1114209"/>
                  <a:gd name="connsiteX6" fmla="*/ 1618331 w 2277436"/>
                  <a:gd name="connsiteY6" fmla="*/ 772117 h 1114209"/>
                  <a:gd name="connsiteX7" fmla="*/ 870941 w 2277436"/>
                  <a:gd name="connsiteY7" fmla="*/ 249477 h 1114209"/>
                  <a:gd name="connsiteX8" fmla="*/ 556914 w 2277436"/>
                  <a:gd name="connsiteY8" fmla="*/ 176209 h 1114209"/>
                  <a:gd name="connsiteX9" fmla="*/ 46768 w 2277436"/>
                  <a:gd name="connsiteY9" fmla="*/ 0 h 1114209"/>
                  <a:gd name="connsiteX10" fmla="*/ 18528 w 2277436"/>
                  <a:gd name="connsiteY10" fmla="*/ 366733 h 1114209"/>
                  <a:gd name="connsiteX11" fmla="*/ 379014 w 2277436"/>
                  <a:gd name="connsiteY11" fmla="*/ 296457 h 1114209"/>
                  <a:gd name="connsiteX12" fmla="*/ 585805 w 2277436"/>
                  <a:gd name="connsiteY12" fmla="*/ 274334 h 1114209"/>
                  <a:gd name="connsiteX13" fmla="*/ 1454616 w 2277436"/>
                  <a:gd name="connsiteY13" fmla="*/ 840049 h 1114209"/>
                  <a:gd name="connsiteX14" fmla="*/ 1674291 w 2277436"/>
                  <a:gd name="connsiteY14" fmla="*/ 1109047 h 1114209"/>
                  <a:gd name="connsiteX15" fmla="*/ 2167909 w 2277436"/>
                  <a:gd name="connsiteY15" fmla="*/ 1052567 h 1114209"/>
                  <a:gd name="connsiteX16" fmla="*/ 2224129 w 2277436"/>
                  <a:gd name="connsiteY16" fmla="*/ 928544 h 1114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77436" h="1114209">
                    <a:moveTo>
                      <a:pt x="2224129" y="928544"/>
                    </a:moveTo>
                    <a:cubicBezTo>
                      <a:pt x="2215801" y="924900"/>
                      <a:pt x="2207732" y="922037"/>
                      <a:pt x="2199793" y="919825"/>
                    </a:cubicBezTo>
                    <a:cubicBezTo>
                      <a:pt x="2148909" y="909284"/>
                      <a:pt x="2101018" y="919695"/>
                      <a:pt x="2101018" y="919695"/>
                    </a:cubicBezTo>
                    <a:cubicBezTo>
                      <a:pt x="2090216" y="922818"/>
                      <a:pt x="2084100" y="925811"/>
                      <a:pt x="2084100" y="925811"/>
                    </a:cubicBezTo>
                    <a:cubicBezTo>
                      <a:pt x="2084100" y="925811"/>
                      <a:pt x="2088524" y="920215"/>
                      <a:pt x="2093339" y="911496"/>
                    </a:cubicBezTo>
                    <a:lnTo>
                      <a:pt x="2084100" y="901605"/>
                    </a:lnTo>
                    <a:cubicBezTo>
                      <a:pt x="1853362" y="733856"/>
                      <a:pt x="1693291" y="817145"/>
                      <a:pt x="1618331" y="772117"/>
                    </a:cubicBezTo>
                    <a:cubicBezTo>
                      <a:pt x="1543370" y="727089"/>
                      <a:pt x="1044807" y="399788"/>
                      <a:pt x="870941" y="249477"/>
                    </a:cubicBezTo>
                    <a:cubicBezTo>
                      <a:pt x="696945" y="99166"/>
                      <a:pt x="556914" y="176209"/>
                      <a:pt x="556914" y="176209"/>
                    </a:cubicBezTo>
                    <a:cubicBezTo>
                      <a:pt x="210744" y="273553"/>
                      <a:pt x="47419" y="1171"/>
                      <a:pt x="46768" y="0"/>
                    </a:cubicBezTo>
                    <a:cubicBezTo>
                      <a:pt x="-993" y="122982"/>
                      <a:pt x="-15308" y="266395"/>
                      <a:pt x="18528" y="366733"/>
                    </a:cubicBezTo>
                    <a:cubicBezTo>
                      <a:pt x="88803" y="575476"/>
                      <a:pt x="310821" y="384302"/>
                      <a:pt x="379014" y="296457"/>
                    </a:cubicBezTo>
                    <a:cubicBezTo>
                      <a:pt x="379014" y="296457"/>
                      <a:pt x="517352" y="292944"/>
                      <a:pt x="585805" y="274334"/>
                    </a:cubicBezTo>
                    <a:cubicBezTo>
                      <a:pt x="585805" y="274334"/>
                      <a:pt x="1160501" y="453015"/>
                      <a:pt x="1454616" y="840049"/>
                    </a:cubicBezTo>
                    <a:cubicBezTo>
                      <a:pt x="1454616" y="840049"/>
                      <a:pt x="1589570" y="1083670"/>
                      <a:pt x="1674291" y="1109047"/>
                    </a:cubicBezTo>
                    <a:cubicBezTo>
                      <a:pt x="1758881" y="1134425"/>
                      <a:pt x="2029701" y="1058293"/>
                      <a:pt x="2167909" y="1052567"/>
                    </a:cubicBezTo>
                    <a:cubicBezTo>
                      <a:pt x="2305857" y="1046971"/>
                      <a:pt x="2300261" y="962381"/>
                      <a:pt x="2224129" y="928544"/>
                    </a:cubicBezTo>
                    <a:close/>
                  </a:path>
                </a:pathLst>
              </a:custGeom>
              <a:solidFill>
                <a:srgbClr val="F2C29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>
                <a:extLst>
                  <a:ext uri="{FF2B5EF4-FFF2-40B4-BE49-F238E27FC236}">
                    <a16:creationId xmlns:a16="http://schemas.microsoft.com/office/drawing/2014/main" id="{97B248E1-51FE-626E-7D4D-8F338EA24FB9}"/>
                  </a:ext>
                </a:extLst>
              </p:cNvPr>
              <p:cNvSpPr/>
              <p:nvPr/>
            </p:nvSpPr>
            <p:spPr>
              <a:xfrm>
                <a:off x="9841896" y="3871237"/>
                <a:ext cx="662272" cy="350585"/>
              </a:xfrm>
              <a:custGeom>
                <a:avLst/>
                <a:gdLst>
                  <a:gd name="connsiteX0" fmla="*/ 828 w 662272"/>
                  <a:gd name="connsiteY0" fmla="*/ 0 h 350585"/>
                  <a:gd name="connsiteX1" fmla="*/ 290128 w 662272"/>
                  <a:gd name="connsiteY1" fmla="*/ 102290 h 350585"/>
                  <a:gd name="connsiteX2" fmla="*/ 459570 w 662272"/>
                  <a:gd name="connsiteY2" fmla="*/ 81727 h 350585"/>
                  <a:gd name="connsiteX3" fmla="*/ 662196 w 662272"/>
                  <a:gd name="connsiteY3" fmla="*/ 161112 h 350585"/>
                  <a:gd name="connsiteX4" fmla="*/ 436014 w 662272"/>
                  <a:gd name="connsiteY4" fmla="*/ 342266 h 350585"/>
                  <a:gd name="connsiteX5" fmla="*/ 828 w 662272"/>
                  <a:gd name="connsiteY5" fmla="*/ 0 h 35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2272" h="350585">
                    <a:moveTo>
                      <a:pt x="828" y="0"/>
                    </a:moveTo>
                    <a:cubicBezTo>
                      <a:pt x="828" y="0"/>
                      <a:pt x="78912" y="108666"/>
                      <a:pt x="290128" y="102290"/>
                    </a:cubicBezTo>
                    <a:cubicBezTo>
                      <a:pt x="290128" y="102290"/>
                      <a:pt x="445514" y="86803"/>
                      <a:pt x="459570" y="81727"/>
                    </a:cubicBezTo>
                    <a:cubicBezTo>
                      <a:pt x="473624" y="76652"/>
                      <a:pt x="659463" y="157469"/>
                      <a:pt x="662196" y="161112"/>
                    </a:cubicBezTo>
                    <a:cubicBezTo>
                      <a:pt x="664929" y="164756"/>
                      <a:pt x="594394" y="314156"/>
                      <a:pt x="436014" y="342266"/>
                    </a:cubicBezTo>
                    <a:cubicBezTo>
                      <a:pt x="277635" y="370246"/>
                      <a:pt x="-17652" y="344219"/>
                      <a:pt x="828" y="0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B8D30A04-94B5-3656-0B5F-EB75A54C4EAD}"/>
                  </a:ext>
                </a:extLst>
              </p:cNvPr>
              <p:cNvSpPr/>
              <p:nvPr/>
            </p:nvSpPr>
            <p:spPr>
              <a:xfrm>
                <a:off x="10521791" y="3678500"/>
                <a:ext cx="1471543" cy="1052697"/>
              </a:xfrm>
              <a:custGeom>
                <a:avLst/>
                <a:gdLst>
                  <a:gd name="connsiteX0" fmla="*/ 1361778 w 1471543"/>
                  <a:gd name="connsiteY0" fmla="*/ 1052697 h 1052697"/>
                  <a:gd name="connsiteX1" fmla="*/ 1418258 w 1471543"/>
                  <a:gd name="connsiteY1" fmla="*/ 928544 h 1052697"/>
                  <a:gd name="connsiteX2" fmla="*/ 1278098 w 1471543"/>
                  <a:gd name="connsiteY2" fmla="*/ 925811 h 1052697"/>
                  <a:gd name="connsiteX3" fmla="*/ 1263783 w 1471543"/>
                  <a:gd name="connsiteY3" fmla="*/ 815974 h 1052697"/>
                  <a:gd name="connsiteX4" fmla="*/ 1107746 w 1471543"/>
                  <a:gd name="connsiteY4" fmla="*/ 683752 h 1052697"/>
                  <a:gd name="connsiteX5" fmla="*/ 862563 w 1471543"/>
                  <a:gd name="connsiteY5" fmla="*/ 628053 h 1052697"/>
                  <a:gd name="connsiteX6" fmla="*/ 0 w 1471543"/>
                  <a:gd name="connsiteY6" fmla="*/ 0 h 1052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1543" h="1052697">
                    <a:moveTo>
                      <a:pt x="1361778" y="1052697"/>
                    </a:moveTo>
                    <a:cubicBezTo>
                      <a:pt x="1499986" y="1047101"/>
                      <a:pt x="1494390" y="962380"/>
                      <a:pt x="1418258" y="928544"/>
                    </a:cubicBezTo>
                    <a:cubicBezTo>
                      <a:pt x="1342127" y="894708"/>
                      <a:pt x="1278098" y="925811"/>
                      <a:pt x="1278098" y="925811"/>
                    </a:cubicBezTo>
                    <a:cubicBezTo>
                      <a:pt x="1278098" y="925811"/>
                      <a:pt x="1335359" y="854105"/>
                      <a:pt x="1263783" y="815974"/>
                    </a:cubicBezTo>
                    <a:cubicBezTo>
                      <a:pt x="1192076" y="777713"/>
                      <a:pt x="1134815" y="722013"/>
                      <a:pt x="1107746" y="683752"/>
                    </a:cubicBezTo>
                    <a:cubicBezTo>
                      <a:pt x="1080677" y="645491"/>
                      <a:pt x="977216" y="628053"/>
                      <a:pt x="862563" y="628053"/>
                    </a:cubicBezTo>
                    <a:cubicBezTo>
                      <a:pt x="757671" y="628053"/>
                      <a:pt x="594867" y="276546"/>
                      <a:pt x="0" y="0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8578B67D-90CD-932A-EADE-232E6863FBF0}"/>
                  </a:ext>
                </a:extLst>
              </p:cNvPr>
              <p:cNvSpPr/>
              <p:nvPr/>
            </p:nvSpPr>
            <p:spPr>
              <a:xfrm>
                <a:off x="11495205" y="4528277"/>
                <a:ext cx="304684" cy="104004"/>
              </a:xfrm>
              <a:custGeom>
                <a:avLst/>
                <a:gdLst>
                  <a:gd name="connsiteX0" fmla="*/ 304685 w 304684"/>
                  <a:gd name="connsiteY0" fmla="*/ 76165 h 104004"/>
                  <a:gd name="connsiteX1" fmla="*/ 239615 w 304684"/>
                  <a:gd name="connsiteY1" fmla="*/ 82021 h 104004"/>
                  <a:gd name="connsiteX2" fmla="*/ 9919 w 304684"/>
                  <a:gd name="connsiteY2" fmla="*/ 814 h 104004"/>
                  <a:gd name="connsiteX3" fmla="*/ 57029 w 304684"/>
                  <a:gd name="connsiteY3" fmla="*/ 103233 h 104004"/>
                  <a:gd name="connsiteX4" fmla="*/ 213717 w 304684"/>
                  <a:gd name="connsiteY4" fmla="*/ 79678 h 10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684" h="104004">
                    <a:moveTo>
                      <a:pt x="304685" y="76165"/>
                    </a:moveTo>
                    <a:cubicBezTo>
                      <a:pt x="304685" y="76165"/>
                      <a:pt x="280869" y="96206"/>
                      <a:pt x="239615" y="82021"/>
                    </a:cubicBezTo>
                    <a:cubicBezTo>
                      <a:pt x="198361" y="67836"/>
                      <a:pt x="40502" y="-8686"/>
                      <a:pt x="9919" y="814"/>
                    </a:cubicBezTo>
                    <a:cubicBezTo>
                      <a:pt x="-20664" y="10184"/>
                      <a:pt x="26447" y="97377"/>
                      <a:pt x="57029" y="103233"/>
                    </a:cubicBezTo>
                    <a:cubicBezTo>
                      <a:pt x="87612" y="109090"/>
                      <a:pt x="213717" y="79678"/>
                      <a:pt x="213717" y="79678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15873034-3E2F-E54D-B5A2-155043DDE1BC}"/>
                  </a:ext>
                </a:extLst>
              </p:cNvPr>
              <p:cNvSpPr/>
              <p:nvPr/>
            </p:nvSpPr>
            <p:spPr>
              <a:xfrm>
                <a:off x="11419262" y="4182009"/>
                <a:ext cx="75970" cy="130920"/>
              </a:xfrm>
              <a:custGeom>
                <a:avLst/>
                <a:gdLst>
                  <a:gd name="connsiteX0" fmla="*/ 75971 w 75970"/>
                  <a:gd name="connsiteY0" fmla="*/ 130920 h 130920"/>
                  <a:gd name="connsiteX1" fmla="*/ 229 w 75970"/>
                  <a:gd name="connsiteY1" fmla="*/ 0 h 13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970" h="130920">
                    <a:moveTo>
                      <a:pt x="75971" y="130920"/>
                    </a:moveTo>
                    <a:cubicBezTo>
                      <a:pt x="75971" y="130920"/>
                      <a:pt x="-4846" y="74310"/>
                      <a:pt x="229" y="0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>
                <a:extLst>
                  <a:ext uri="{FF2B5EF4-FFF2-40B4-BE49-F238E27FC236}">
                    <a16:creationId xmlns:a16="http://schemas.microsoft.com/office/drawing/2014/main" id="{F84577C2-B1BE-FFBA-A17B-B3B913AA4038}"/>
                  </a:ext>
                </a:extLst>
              </p:cNvPr>
              <p:cNvSpPr/>
              <p:nvPr/>
            </p:nvSpPr>
            <p:spPr>
              <a:xfrm>
                <a:off x="9833614" y="3854839"/>
                <a:ext cx="261059" cy="120248"/>
              </a:xfrm>
              <a:custGeom>
                <a:avLst/>
                <a:gdLst>
                  <a:gd name="connsiteX0" fmla="*/ 261059 w 261059"/>
                  <a:gd name="connsiteY0" fmla="*/ 120249 h 120248"/>
                  <a:gd name="connsiteX1" fmla="*/ 0 w 261059"/>
                  <a:gd name="connsiteY1" fmla="*/ 0 h 12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1059" h="120248">
                    <a:moveTo>
                      <a:pt x="261059" y="120249"/>
                    </a:moveTo>
                    <a:cubicBezTo>
                      <a:pt x="261059" y="120249"/>
                      <a:pt x="49843" y="109577"/>
                      <a:pt x="0" y="0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>
                <a:extLst>
                  <a:ext uri="{FF2B5EF4-FFF2-40B4-BE49-F238E27FC236}">
                    <a16:creationId xmlns:a16="http://schemas.microsoft.com/office/drawing/2014/main" id="{753F991E-7698-9512-DF4C-68CB7A145C69}"/>
                  </a:ext>
                </a:extLst>
              </p:cNvPr>
              <p:cNvSpPr/>
              <p:nvPr/>
            </p:nvSpPr>
            <p:spPr>
              <a:xfrm>
                <a:off x="10413255" y="3039140"/>
                <a:ext cx="98605" cy="96767"/>
              </a:xfrm>
              <a:custGeom>
                <a:avLst/>
                <a:gdLst>
                  <a:gd name="connsiteX0" fmla="*/ 0 w 98605"/>
                  <a:gd name="connsiteY0" fmla="*/ 26143 h 96767"/>
                  <a:gd name="connsiteX1" fmla="*/ 62076 w 98605"/>
                  <a:gd name="connsiteY1" fmla="*/ 2458 h 96767"/>
                  <a:gd name="connsiteX2" fmla="*/ 75221 w 98605"/>
                  <a:gd name="connsiteY2" fmla="*/ 85747 h 96767"/>
                  <a:gd name="connsiteX3" fmla="*/ 19130 w 98605"/>
                  <a:gd name="connsiteY3" fmla="*/ 93165 h 96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605" h="96767">
                    <a:moveTo>
                      <a:pt x="0" y="26143"/>
                    </a:moveTo>
                    <a:cubicBezTo>
                      <a:pt x="0" y="26143"/>
                      <a:pt x="18480" y="-9515"/>
                      <a:pt x="62076" y="2458"/>
                    </a:cubicBezTo>
                    <a:cubicBezTo>
                      <a:pt x="105673" y="14431"/>
                      <a:pt x="110488" y="66487"/>
                      <a:pt x="75221" y="85747"/>
                    </a:cubicBezTo>
                    <a:cubicBezTo>
                      <a:pt x="39952" y="105008"/>
                      <a:pt x="19130" y="93165"/>
                      <a:pt x="19130" y="93165"/>
                    </a:cubicBezTo>
                  </a:path>
                </a:pathLst>
              </a:custGeom>
              <a:solidFill>
                <a:srgbClr val="F8D8BF"/>
              </a:solidFill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>
                <a:extLst>
                  <a:ext uri="{FF2B5EF4-FFF2-40B4-BE49-F238E27FC236}">
                    <a16:creationId xmlns:a16="http://schemas.microsoft.com/office/drawing/2014/main" id="{BE0B5F7C-AA79-9841-B9DC-ECD681FCF0C7}"/>
                  </a:ext>
                </a:extLst>
              </p:cNvPr>
              <p:cNvSpPr/>
              <p:nvPr/>
            </p:nvSpPr>
            <p:spPr>
              <a:xfrm>
                <a:off x="10586600" y="3265698"/>
                <a:ext cx="89015" cy="135735"/>
              </a:xfrm>
              <a:custGeom>
                <a:avLst/>
                <a:gdLst>
                  <a:gd name="connsiteX0" fmla="*/ 89016 w 89015"/>
                  <a:gd name="connsiteY0" fmla="*/ 0 h 135735"/>
                  <a:gd name="connsiteX1" fmla="*/ 0 w 89015"/>
                  <a:gd name="connsiteY1" fmla="*/ 135735 h 13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015" h="135735">
                    <a:moveTo>
                      <a:pt x="89016" y="0"/>
                    </a:moveTo>
                    <a:cubicBezTo>
                      <a:pt x="89016" y="0"/>
                      <a:pt x="74049" y="84851"/>
                      <a:pt x="0" y="135735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>
                <a:extLst>
                  <a:ext uri="{FF2B5EF4-FFF2-40B4-BE49-F238E27FC236}">
                    <a16:creationId xmlns:a16="http://schemas.microsoft.com/office/drawing/2014/main" id="{5A4232E9-9901-9265-F994-E80E4F8A4AF0}"/>
                  </a:ext>
                </a:extLst>
              </p:cNvPr>
              <p:cNvSpPr/>
              <p:nvPr/>
            </p:nvSpPr>
            <p:spPr>
              <a:xfrm>
                <a:off x="7027984" y="5240652"/>
                <a:ext cx="1063618" cy="734306"/>
              </a:xfrm>
              <a:custGeom>
                <a:avLst/>
                <a:gdLst>
                  <a:gd name="connsiteX0" fmla="*/ 174213 w 1063618"/>
                  <a:gd name="connsiteY0" fmla="*/ 365732 h 734306"/>
                  <a:gd name="connsiteX1" fmla="*/ 453232 w 1063618"/>
                  <a:gd name="connsiteY1" fmla="*/ 73179 h 734306"/>
                  <a:gd name="connsiteX2" fmla="*/ 661715 w 1063618"/>
                  <a:gd name="connsiteY2" fmla="*/ 28151 h 734306"/>
                  <a:gd name="connsiteX3" fmla="*/ 970015 w 1063618"/>
                  <a:gd name="connsiteY3" fmla="*/ 304697 h 734306"/>
                  <a:gd name="connsiteX4" fmla="*/ 1059291 w 1063618"/>
                  <a:gd name="connsiteY4" fmla="*/ 372499 h 734306"/>
                  <a:gd name="connsiteX5" fmla="*/ 981207 w 1063618"/>
                  <a:gd name="connsiteY5" fmla="*/ 548708 h 734306"/>
                  <a:gd name="connsiteX6" fmla="*/ 660154 w 1063618"/>
                  <a:gd name="connsiteY6" fmla="*/ 721273 h 734306"/>
                  <a:gd name="connsiteX7" fmla="*/ 16484 w 1063618"/>
                  <a:gd name="connsiteY7" fmla="*/ 698759 h 734306"/>
                  <a:gd name="connsiteX8" fmla="*/ 174213 w 1063618"/>
                  <a:gd name="connsiteY8" fmla="*/ 365732 h 734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3618" h="734306">
                    <a:moveTo>
                      <a:pt x="174213" y="365732"/>
                    </a:moveTo>
                    <a:cubicBezTo>
                      <a:pt x="174213" y="365732"/>
                      <a:pt x="291209" y="181195"/>
                      <a:pt x="453232" y="73179"/>
                    </a:cubicBezTo>
                    <a:cubicBezTo>
                      <a:pt x="615255" y="-34837"/>
                      <a:pt x="672257" y="1212"/>
                      <a:pt x="661715" y="28151"/>
                    </a:cubicBezTo>
                    <a:cubicBezTo>
                      <a:pt x="651174" y="55220"/>
                      <a:pt x="863041" y="282183"/>
                      <a:pt x="970015" y="304697"/>
                    </a:cubicBezTo>
                    <a:cubicBezTo>
                      <a:pt x="1076990" y="327081"/>
                      <a:pt x="1066839" y="348944"/>
                      <a:pt x="1059291" y="372499"/>
                    </a:cubicBezTo>
                    <a:cubicBezTo>
                      <a:pt x="1051743" y="396054"/>
                      <a:pt x="990187" y="500687"/>
                      <a:pt x="981207" y="548708"/>
                    </a:cubicBezTo>
                    <a:cubicBezTo>
                      <a:pt x="972228" y="596730"/>
                      <a:pt x="808642" y="707738"/>
                      <a:pt x="660154" y="721273"/>
                    </a:cubicBezTo>
                    <a:cubicBezTo>
                      <a:pt x="511665" y="734807"/>
                      <a:pt x="40560" y="749773"/>
                      <a:pt x="16484" y="698759"/>
                    </a:cubicBezTo>
                    <a:cubicBezTo>
                      <a:pt x="-7591" y="647744"/>
                      <a:pt x="-35832" y="446679"/>
                      <a:pt x="174213" y="365732"/>
                    </a:cubicBezTo>
                    <a:close/>
                  </a:path>
                </a:pathLst>
              </a:custGeom>
              <a:solidFill>
                <a:srgbClr val="FF5C01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>
                <a:extLst>
                  <a:ext uri="{FF2B5EF4-FFF2-40B4-BE49-F238E27FC236}">
                    <a16:creationId xmlns:a16="http://schemas.microsoft.com/office/drawing/2014/main" id="{A7CC5FA7-A392-CFF9-F2CD-E31F0333152A}"/>
                  </a:ext>
                </a:extLst>
              </p:cNvPr>
              <p:cNvSpPr/>
              <p:nvPr/>
            </p:nvSpPr>
            <p:spPr>
              <a:xfrm>
                <a:off x="7191434" y="5549195"/>
                <a:ext cx="572845" cy="151716"/>
              </a:xfrm>
              <a:custGeom>
                <a:avLst/>
                <a:gdLst>
                  <a:gd name="connsiteX0" fmla="*/ 10763 w 572845"/>
                  <a:gd name="connsiteY0" fmla="*/ 57189 h 151716"/>
                  <a:gd name="connsiteX1" fmla="*/ 91189 w 572845"/>
                  <a:gd name="connsiteY1" fmla="*/ 125773 h 151716"/>
                  <a:gd name="connsiteX2" fmla="*/ 570622 w 572845"/>
                  <a:gd name="connsiteY2" fmla="*/ 105601 h 151716"/>
                  <a:gd name="connsiteX3" fmla="*/ 10763 w 572845"/>
                  <a:gd name="connsiteY3" fmla="*/ 57189 h 151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2845" h="151716">
                    <a:moveTo>
                      <a:pt x="10763" y="57189"/>
                    </a:moveTo>
                    <a:cubicBezTo>
                      <a:pt x="10763" y="57189"/>
                      <a:pt x="-43375" y="105601"/>
                      <a:pt x="91189" y="125773"/>
                    </a:cubicBezTo>
                    <a:cubicBezTo>
                      <a:pt x="225753" y="145944"/>
                      <a:pt x="535354" y="180952"/>
                      <a:pt x="570622" y="105601"/>
                    </a:cubicBezTo>
                    <a:cubicBezTo>
                      <a:pt x="605890" y="30250"/>
                      <a:pt x="212869" y="-61888"/>
                      <a:pt x="10763" y="57189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>
                <a:extLst>
                  <a:ext uri="{FF2B5EF4-FFF2-40B4-BE49-F238E27FC236}">
                    <a16:creationId xmlns:a16="http://schemas.microsoft.com/office/drawing/2014/main" id="{91F7A0B0-5FF3-9451-FE9F-B01F4C89EE8B}"/>
                  </a:ext>
                </a:extLst>
              </p:cNvPr>
              <p:cNvSpPr/>
              <p:nvPr/>
            </p:nvSpPr>
            <p:spPr>
              <a:xfrm>
                <a:off x="7017278" y="5682048"/>
                <a:ext cx="1059633" cy="377444"/>
              </a:xfrm>
              <a:custGeom>
                <a:avLst/>
                <a:gdLst>
                  <a:gd name="connsiteX0" fmla="*/ 10923 w 1059633"/>
                  <a:gd name="connsiteY0" fmla="*/ 180321 h 377444"/>
                  <a:gd name="connsiteX1" fmla="*/ 150432 w 1059633"/>
                  <a:gd name="connsiteY1" fmla="*/ 187999 h 377444"/>
                  <a:gd name="connsiteX2" fmla="*/ 251551 w 1059633"/>
                  <a:gd name="connsiteY2" fmla="*/ 94559 h 377444"/>
                  <a:gd name="connsiteX3" fmla="*/ 521460 w 1059633"/>
                  <a:gd name="connsiteY3" fmla="*/ 101066 h 377444"/>
                  <a:gd name="connsiteX4" fmla="*/ 641708 w 1059633"/>
                  <a:gd name="connsiteY4" fmla="*/ 196068 h 377444"/>
                  <a:gd name="connsiteX5" fmla="*/ 805424 w 1059633"/>
                  <a:gd name="connsiteY5" fmla="*/ 176547 h 377444"/>
                  <a:gd name="connsiteX6" fmla="*/ 909015 w 1059633"/>
                  <a:gd name="connsiteY6" fmla="*/ 94559 h 377444"/>
                  <a:gd name="connsiteX7" fmla="*/ 1019243 w 1059633"/>
                  <a:gd name="connsiteY7" fmla="*/ 2551 h 377444"/>
                  <a:gd name="connsiteX8" fmla="*/ 1019243 w 1059633"/>
                  <a:gd name="connsiteY8" fmla="*/ 222486 h 377444"/>
                  <a:gd name="connsiteX9" fmla="*/ 873096 w 1059633"/>
                  <a:gd name="connsiteY9" fmla="*/ 251898 h 377444"/>
                  <a:gd name="connsiteX10" fmla="*/ 598112 w 1059633"/>
                  <a:gd name="connsiteY10" fmla="*/ 359393 h 377444"/>
                  <a:gd name="connsiteX11" fmla="*/ 31485 w 1059633"/>
                  <a:gd name="connsiteY11" fmla="*/ 338961 h 377444"/>
                  <a:gd name="connsiteX12" fmla="*/ 10923 w 1059633"/>
                  <a:gd name="connsiteY12" fmla="*/ 180321 h 377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59633" h="377444">
                    <a:moveTo>
                      <a:pt x="10923" y="180321"/>
                    </a:moveTo>
                    <a:cubicBezTo>
                      <a:pt x="10923" y="180321"/>
                      <a:pt x="89007" y="209733"/>
                      <a:pt x="150432" y="187999"/>
                    </a:cubicBezTo>
                    <a:cubicBezTo>
                      <a:pt x="211858" y="166266"/>
                      <a:pt x="181145" y="109786"/>
                      <a:pt x="251551" y="94559"/>
                    </a:cubicBezTo>
                    <a:cubicBezTo>
                      <a:pt x="321956" y="79333"/>
                      <a:pt x="477993" y="76730"/>
                      <a:pt x="521460" y="101066"/>
                    </a:cubicBezTo>
                    <a:cubicBezTo>
                      <a:pt x="564926" y="125402"/>
                      <a:pt x="563625" y="192554"/>
                      <a:pt x="641708" y="196068"/>
                    </a:cubicBezTo>
                    <a:cubicBezTo>
                      <a:pt x="719792" y="199582"/>
                      <a:pt x="805424" y="176547"/>
                      <a:pt x="805424" y="176547"/>
                    </a:cubicBezTo>
                    <a:cubicBezTo>
                      <a:pt x="805424" y="176547"/>
                      <a:pt x="852794" y="103539"/>
                      <a:pt x="909015" y="94559"/>
                    </a:cubicBezTo>
                    <a:cubicBezTo>
                      <a:pt x="909015" y="94559"/>
                      <a:pt x="960680" y="30791"/>
                      <a:pt x="1019243" y="2551"/>
                    </a:cubicBezTo>
                    <a:cubicBezTo>
                      <a:pt x="1077805" y="-25690"/>
                      <a:pt x="1068175" y="189170"/>
                      <a:pt x="1019243" y="222486"/>
                    </a:cubicBezTo>
                    <a:cubicBezTo>
                      <a:pt x="970310" y="255802"/>
                      <a:pt x="905110" y="236541"/>
                      <a:pt x="873096" y="251898"/>
                    </a:cubicBezTo>
                    <a:cubicBezTo>
                      <a:pt x="841082" y="267254"/>
                      <a:pt x="882076" y="327379"/>
                      <a:pt x="598112" y="359393"/>
                    </a:cubicBezTo>
                    <a:cubicBezTo>
                      <a:pt x="314148" y="391407"/>
                      <a:pt x="58294" y="378523"/>
                      <a:pt x="31485" y="338961"/>
                    </a:cubicBezTo>
                    <a:cubicBezTo>
                      <a:pt x="4676" y="299398"/>
                      <a:pt x="-12242" y="195677"/>
                      <a:pt x="10923" y="180321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>
                <a:extLst>
                  <a:ext uri="{FF2B5EF4-FFF2-40B4-BE49-F238E27FC236}">
                    <a16:creationId xmlns:a16="http://schemas.microsoft.com/office/drawing/2014/main" id="{D2FE5B75-CF51-208B-D577-CD49F681B301}"/>
                  </a:ext>
                </a:extLst>
              </p:cNvPr>
              <p:cNvSpPr/>
              <p:nvPr/>
            </p:nvSpPr>
            <p:spPr>
              <a:xfrm>
                <a:off x="7413375" y="5208005"/>
                <a:ext cx="674065" cy="425148"/>
              </a:xfrm>
              <a:custGeom>
                <a:avLst/>
                <a:gdLst>
                  <a:gd name="connsiteX0" fmla="*/ 299 w 674065"/>
                  <a:gd name="connsiteY0" fmla="*/ 353872 h 425148"/>
                  <a:gd name="connsiteX1" fmla="*/ 227782 w 674065"/>
                  <a:gd name="connsiteY1" fmla="*/ 155279 h 425148"/>
                  <a:gd name="connsiteX2" fmla="*/ 342305 w 674065"/>
                  <a:gd name="connsiteY2" fmla="*/ 1715 h 425148"/>
                  <a:gd name="connsiteX3" fmla="*/ 669866 w 674065"/>
                  <a:gd name="connsiteY3" fmla="*/ 194451 h 425148"/>
                  <a:gd name="connsiteX4" fmla="*/ 478561 w 674065"/>
                  <a:gd name="connsiteY4" fmla="*/ 298823 h 425148"/>
                  <a:gd name="connsiteX5" fmla="*/ 303263 w 674065"/>
                  <a:gd name="connsiteY5" fmla="*/ 410352 h 425148"/>
                  <a:gd name="connsiteX6" fmla="*/ 299 w 674065"/>
                  <a:gd name="connsiteY6" fmla="*/ 353872 h 425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4065" h="425148">
                    <a:moveTo>
                      <a:pt x="299" y="353872"/>
                    </a:moveTo>
                    <a:cubicBezTo>
                      <a:pt x="299" y="353872"/>
                      <a:pt x="91657" y="242342"/>
                      <a:pt x="227782" y="155279"/>
                    </a:cubicBezTo>
                    <a:cubicBezTo>
                      <a:pt x="227782" y="155279"/>
                      <a:pt x="271249" y="19023"/>
                      <a:pt x="342305" y="1715"/>
                    </a:cubicBezTo>
                    <a:cubicBezTo>
                      <a:pt x="413361" y="-15594"/>
                      <a:pt x="632125" y="101662"/>
                      <a:pt x="669866" y="194451"/>
                    </a:cubicBezTo>
                    <a:cubicBezTo>
                      <a:pt x="707606" y="287240"/>
                      <a:pt x="478561" y="298823"/>
                      <a:pt x="478561" y="298823"/>
                    </a:cubicBezTo>
                    <a:cubicBezTo>
                      <a:pt x="478561" y="298823"/>
                      <a:pt x="358312" y="359728"/>
                      <a:pt x="303263" y="410352"/>
                    </a:cubicBezTo>
                    <a:cubicBezTo>
                      <a:pt x="248084" y="461107"/>
                      <a:pt x="-9982" y="365975"/>
                      <a:pt x="299" y="353872"/>
                    </a:cubicBezTo>
                    <a:close/>
                  </a:path>
                </a:pathLst>
              </a:custGeom>
              <a:solidFill>
                <a:srgbClr val="FEB71D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0" name="任意多边形: 形状 149">
                <a:extLst>
                  <a:ext uri="{FF2B5EF4-FFF2-40B4-BE49-F238E27FC236}">
                    <a16:creationId xmlns:a16="http://schemas.microsoft.com/office/drawing/2014/main" id="{8216607B-84D4-995A-454E-F2B43DFD6A8C}"/>
                  </a:ext>
                </a:extLst>
              </p:cNvPr>
              <p:cNvSpPr/>
              <p:nvPr/>
            </p:nvSpPr>
            <p:spPr>
              <a:xfrm>
                <a:off x="7431763" y="5478457"/>
                <a:ext cx="387089" cy="163324"/>
              </a:xfrm>
              <a:custGeom>
                <a:avLst/>
                <a:gdLst>
                  <a:gd name="connsiteX0" fmla="*/ 370376 w 387089"/>
                  <a:gd name="connsiteY0" fmla="*/ 163325 h 163324"/>
                  <a:gd name="connsiteX1" fmla="*/ 358274 w 387089"/>
                  <a:gd name="connsiteY1" fmla="*/ 158119 h 163324"/>
                  <a:gd name="connsiteX2" fmla="*/ 16658 w 387089"/>
                  <a:gd name="connsiteY2" fmla="*/ 33576 h 163324"/>
                  <a:gd name="connsiteX3" fmla="*/ 0 w 387089"/>
                  <a:gd name="connsiteY3" fmla="*/ 16658 h 163324"/>
                  <a:gd name="connsiteX4" fmla="*/ 16788 w 387089"/>
                  <a:gd name="connsiteY4" fmla="*/ 0 h 163324"/>
                  <a:gd name="connsiteX5" fmla="*/ 16918 w 387089"/>
                  <a:gd name="connsiteY5" fmla="*/ 0 h 163324"/>
                  <a:gd name="connsiteX6" fmla="*/ 382479 w 387089"/>
                  <a:gd name="connsiteY6" fmla="*/ 134955 h 163324"/>
                  <a:gd name="connsiteX7" fmla="*/ 381829 w 387089"/>
                  <a:gd name="connsiteY7" fmla="*/ 158640 h 163324"/>
                  <a:gd name="connsiteX8" fmla="*/ 370376 w 387089"/>
                  <a:gd name="connsiteY8" fmla="*/ 163325 h 163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089" h="163324">
                    <a:moveTo>
                      <a:pt x="370376" y="163325"/>
                    </a:moveTo>
                    <a:cubicBezTo>
                      <a:pt x="365952" y="163325"/>
                      <a:pt x="361527" y="161633"/>
                      <a:pt x="358274" y="158119"/>
                    </a:cubicBezTo>
                    <a:cubicBezTo>
                      <a:pt x="242970" y="36699"/>
                      <a:pt x="18870" y="33576"/>
                      <a:pt x="16658" y="33576"/>
                    </a:cubicBezTo>
                    <a:cubicBezTo>
                      <a:pt x="7418" y="33446"/>
                      <a:pt x="0" y="25898"/>
                      <a:pt x="0" y="16658"/>
                    </a:cubicBezTo>
                    <a:cubicBezTo>
                      <a:pt x="130" y="7418"/>
                      <a:pt x="7548" y="0"/>
                      <a:pt x="16788" y="0"/>
                    </a:cubicBezTo>
                    <a:cubicBezTo>
                      <a:pt x="16788" y="0"/>
                      <a:pt x="16918" y="0"/>
                      <a:pt x="16918" y="0"/>
                    </a:cubicBezTo>
                    <a:cubicBezTo>
                      <a:pt x="26679" y="130"/>
                      <a:pt x="257285" y="3123"/>
                      <a:pt x="382479" y="134955"/>
                    </a:cubicBezTo>
                    <a:cubicBezTo>
                      <a:pt x="388856" y="141592"/>
                      <a:pt x="388596" y="152263"/>
                      <a:pt x="381829" y="158640"/>
                    </a:cubicBezTo>
                    <a:cubicBezTo>
                      <a:pt x="378575" y="161763"/>
                      <a:pt x="374411" y="163325"/>
                      <a:pt x="370376" y="163325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>
                <a:extLst>
                  <a:ext uri="{FF2B5EF4-FFF2-40B4-BE49-F238E27FC236}">
                    <a16:creationId xmlns:a16="http://schemas.microsoft.com/office/drawing/2014/main" id="{4FFC2E63-DE4D-BFC5-1515-B3B94C4E18A1}"/>
                  </a:ext>
                </a:extLst>
              </p:cNvPr>
              <p:cNvSpPr/>
              <p:nvPr/>
            </p:nvSpPr>
            <p:spPr>
              <a:xfrm>
                <a:off x="7495489" y="5424812"/>
                <a:ext cx="334921" cy="170900"/>
              </a:xfrm>
              <a:custGeom>
                <a:avLst/>
                <a:gdLst>
                  <a:gd name="connsiteX0" fmla="*/ 318233 w 334921"/>
                  <a:gd name="connsiteY0" fmla="*/ 170901 h 170900"/>
                  <a:gd name="connsiteX1" fmla="*/ 305609 w 334921"/>
                  <a:gd name="connsiteY1" fmla="*/ 165174 h 170900"/>
                  <a:gd name="connsiteX2" fmla="*/ 15659 w 334921"/>
                  <a:gd name="connsiteY2" fmla="*/ 33474 h 170900"/>
                  <a:gd name="connsiteX3" fmla="*/ 42 w 334921"/>
                  <a:gd name="connsiteY3" fmla="*/ 15644 h 170900"/>
                  <a:gd name="connsiteX4" fmla="*/ 17871 w 334921"/>
                  <a:gd name="connsiteY4" fmla="*/ 28 h 170900"/>
                  <a:gd name="connsiteX5" fmla="*/ 330726 w 334921"/>
                  <a:gd name="connsiteY5" fmla="*/ 142921 h 170900"/>
                  <a:gd name="connsiteX6" fmla="*/ 329294 w 334921"/>
                  <a:gd name="connsiteY6" fmla="*/ 166606 h 170900"/>
                  <a:gd name="connsiteX7" fmla="*/ 318233 w 334921"/>
                  <a:gd name="connsiteY7" fmla="*/ 170901 h 17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4921" h="170900">
                    <a:moveTo>
                      <a:pt x="318233" y="170901"/>
                    </a:moveTo>
                    <a:cubicBezTo>
                      <a:pt x="313547" y="170901"/>
                      <a:pt x="308993" y="168948"/>
                      <a:pt x="305609" y="165174"/>
                    </a:cubicBezTo>
                    <a:cubicBezTo>
                      <a:pt x="201498" y="47008"/>
                      <a:pt x="17480" y="33604"/>
                      <a:pt x="15659" y="33474"/>
                    </a:cubicBezTo>
                    <a:cubicBezTo>
                      <a:pt x="6419" y="32823"/>
                      <a:pt x="-609" y="24884"/>
                      <a:pt x="42" y="15644"/>
                    </a:cubicBezTo>
                    <a:cubicBezTo>
                      <a:pt x="693" y="6405"/>
                      <a:pt x="8761" y="-493"/>
                      <a:pt x="17871" y="28"/>
                    </a:cubicBezTo>
                    <a:cubicBezTo>
                      <a:pt x="25939" y="548"/>
                      <a:pt x="217375" y="14343"/>
                      <a:pt x="330726" y="142921"/>
                    </a:cubicBezTo>
                    <a:cubicBezTo>
                      <a:pt x="336842" y="149818"/>
                      <a:pt x="336192" y="160489"/>
                      <a:pt x="329294" y="166606"/>
                    </a:cubicBezTo>
                    <a:cubicBezTo>
                      <a:pt x="326041" y="169469"/>
                      <a:pt x="322137" y="170901"/>
                      <a:pt x="318233" y="170901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>
                <a:extLst>
                  <a:ext uri="{FF2B5EF4-FFF2-40B4-BE49-F238E27FC236}">
                    <a16:creationId xmlns:a16="http://schemas.microsoft.com/office/drawing/2014/main" id="{4DF78765-A6D8-1E3D-AC78-973E9ACE7CDD}"/>
                  </a:ext>
                </a:extLst>
              </p:cNvPr>
              <p:cNvSpPr/>
              <p:nvPr/>
            </p:nvSpPr>
            <p:spPr>
              <a:xfrm>
                <a:off x="7549077" y="5371475"/>
                <a:ext cx="332036" cy="195216"/>
              </a:xfrm>
              <a:custGeom>
                <a:avLst/>
                <a:gdLst>
                  <a:gd name="connsiteX0" fmla="*/ 315269 w 332036"/>
                  <a:gd name="connsiteY0" fmla="*/ 195217 h 195216"/>
                  <a:gd name="connsiteX1" fmla="*/ 302125 w 332036"/>
                  <a:gd name="connsiteY1" fmla="*/ 188840 h 195216"/>
                  <a:gd name="connsiteX2" fmla="*/ 16599 w 332036"/>
                  <a:gd name="connsiteY2" fmla="*/ 33193 h 195216"/>
                  <a:gd name="connsiteX3" fmla="*/ 332 w 332036"/>
                  <a:gd name="connsiteY3" fmla="*/ 19789 h 195216"/>
                  <a:gd name="connsiteX4" fmla="*/ 13476 w 332036"/>
                  <a:gd name="connsiteY4" fmla="*/ 138 h 195216"/>
                  <a:gd name="connsiteX5" fmla="*/ 328413 w 332036"/>
                  <a:gd name="connsiteY5" fmla="*/ 168148 h 195216"/>
                  <a:gd name="connsiteX6" fmla="*/ 325680 w 332036"/>
                  <a:gd name="connsiteY6" fmla="*/ 191703 h 195216"/>
                  <a:gd name="connsiteX7" fmla="*/ 315269 w 332036"/>
                  <a:gd name="connsiteY7" fmla="*/ 195217 h 195216"/>
                  <a:gd name="connsiteX8" fmla="*/ 16079 w 332036"/>
                  <a:gd name="connsiteY8" fmla="*/ 33193 h 195216"/>
                  <a:gd name="connsiteX9" fmla="*/ 16079 w 332036"/>
                  <a:gd name="connsiteY9" fmla="*/ 33193 h 195216"/>
                  <a:gd name="connsiteX10" fmla="*/ 16079 w 332036"/>
                  <a:gd name="connsiteY10" fmla="*/ 33193 h 195216"/>
                  <a:gd name="connsiteX11" fmla="*/ 19983 w 332036"/>
                  <a:gd name="connsiteY11" fmla="*/ 32933 h 195216"/>
                  <a:gd name="connsiteX12" fmla="*/ 19983 w 332036"/>
                  <a:gd name="connsiteY12" fmla="*/ 32933 h 195216"/>
                  <a:gd name="connsiteX13" fmla="*/ 19983 w 332036"/>
                  <a:gd name="connsiteY13" fmla="*/ 32933 h 195216"/>
                  <a:gd name="connsiteX14" fmla="*/ 20113 w 332036"/>
                  <a:gd name="connsiteY14" fmla="*/ 32933 h 195216"/>
                  <a:gd name="connsiteX15" fmla="*/ 20113 w 332036"/>
                  <a:gd name="connsiteY15" fmla="*/ 32933 h 195216"/>
                  <a:gd name="connsiteX16" fmla="*/ 20113 w 332036"/>
                  <a:gd name="connsiteY16" fmla="*/ 32933 h 19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32036" h="195216">
                    <a:moveTo>
                      <a:pt x="315269" y="195217"/>
                    </a:moveTo>
                    <a:cubicBezTo>
                      <a:pt x="310324" y="195217"/>
                      <a:pt x="305509" y="193004"/>
                      <a:pt x="302125" y="188840"/>
                    </a:cubicBezTo>
                    <a:cubicBezTo>
                      <a:pt x="224953" y="91366"/>
                      <a:pt x="34298" y="35926"/>
                      <a:pt x="16599" y="33193"/>
                    </a:cubicBezTo>
                    <a:cubicBezTo>
                      <a:pt x="8791" y="33193"/>
                      <a:pt x="1894" y="27597"/>
                      <a:pt x="332" y="19789"/>
                    </a:cubicBezTo>
                    <a:cubicBezTo>
                      <a:pt x="-1490" y="10679"/>
                      <a:pt x="4366" y="1960"/>
                      <a:pt x="13476" y="138"/>
                    </a:cubicBezTo>
                    <a:cubicBezTo>
                      <a:pt x="30524" y="-3376"/>
                      <a:pt x="242912" y="60392"/>
                      <a:pt x="328413" y="168148"/>
                    </a:cubicBezTo>
                    <a:cubicBezTo>
                      <a:pt x="334139" y="175436"/>
                      <a:pt x="332968" y="185977"/>
                      <a:pt x="325680" y="191703"/>
                    </a:cubicBezTo>
                    <a:cubicBezTo>
                      <a:pt x="322687" y="194046"/>
                      <a:pt x="318913" y="195217"/>
                      <a:pt x="315269" y="195217"/>
                    </a:cubicBezTo>
                    <a:close/>
                    <a:moveTo>
                      <a:pt x="16079" y="33193"/>
                    </a:moveTo>
                    <a:lnTo>
                      <a:pt x="16079" y="33193"/>
                    </a:lnTo>
                    <a:cubicBezTo>
                      <a:pt x="16079" y="33193"/>
                      <a:pt x="16079" y="33193"/>
                      <a:pt x="16079" y="33193"/>
                    </a:cubicBezTo>
                    <a:close/>
                    <a:moveTo>
                      <a:pt x="19983" y="32933"/>
                    </a:moveTo>
                    <a:cubicBezTo>
                      <a:pt x="19983" y="32933"/>
                      <a:pt x="19983" y="32933"/>
                      <a:pt x="19983" y="32933"/>
                    </a:cubicBezTo>
                    <a:cubicBezTo>
                      <a:pt x="19983" y="32933"/>
                      <a:pt x="19983" y="32933"/>
                      <a:pt x="19983" y="32933"/>
                    </a:cubicBezTo>
                    <a:close/>
                    <a:moveTo>
                      <a:pt x="20113" y="32933"/>
                    </a:moveTo>
                    <a:cubicBezTo>
                      <a:pt x="20113" y="32933"/>
                      <a:pt x="20113" y="32933"/>
                      <a:pt x="20113" y="32933"/>
                    </a:cubicBezTo>
                    <a:cubicBezTo>
                      <a:pt x="20113" y="32933"/>
                      <a:pt x="20113" y="32933"/>
                      <a:pt x="20113" y="32933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3" name="任意多边形: 形状 152">
                <a:extLst>
                  <a:ext uri="{FF2B5EF4-FFF2-40B4-BE49-F238E27FC236}">
                    <a16:creationId xmlns:a16="http://schemas.microsoft.com/office/drawing/2014/main" id="{9B72C060-6C77-1E87-769C-472F171CB99E}"/>
                  </a:ext>
                </a:extLst>
              </p:cNvPr>
              <p:cNvSpPr/>
              <p:nvPr/>
            </p:nvSpPr>
            <p:spPr>
              <a:xfrm>
                <a:off x="7608446" y="5329222"/>
                <a:ext cx="304403" cy="216127"/>
              </a:xfrm>
              <a:custGeom>
                <a:avLst/>
                <a:gdLst>
                  <a:gd name="connsiteX0" fmla="*/ 287784 w 304403"/>
                  <a:gd name="connsiteY0" fmla="*/ 216127 h 216127"/>
                  <a:gd name="connsiteX1" fmla="*/ 274250 w 304403"/>
                  <a:gd name="connsiteY1" fmla="*/ 209230 h 216127"/>
                  <a:gd name="connsiteX2" fmla="*/ 11498 w 304403"/>
                  <a:gd name="connsiteY2" fmla="*/ 32631 h 216127"/>
                  <a:gd name="connsiteX3" fmla="*/ 827 w 304403"/>
                  <a:gd name="connsiteY3" fmla="*/ 11548 h 216127"/>
                  <a:gd name="connsiteX4" fmla="*/ 21910 w 304403"/>
                  <a:gd name="connsiteY4" fmla="*/ 877 h 216127"/>
                  <a:gd name="connsiteX5" fmla="*/ 301189 w 304403"/>
                  <a:gd name="connsiteY5" fmla="*/ 189449 h 216127"/>
                  <a:gd name="connsiteX6" fmla="*/ 297545 w 304403"/>
                  <a:gd name="connsiteY6" fmla="*/ 212874 h 216127"/>
                  <a:gd name="connsiteX7" fmla="*/ 287784 w 304403"/>
                  <a:gd name="connsiteY7" fmla="*/ 216127 h 21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403" h="216127">
                    <a:moveTo>
                      <a:pt x="287784" y="216127"/>
                    </a:moveTo>
                    <a:cubicBezTo>
                      <a:pt x="282579" y="216127"/>
                      <a:pt x="277503" y="213785"/>
                      <a:pt x="274250" y="209230"/>
                    </a:cubicBezTo>
                    <a:cubicBezTo>
                      <a:pt x="188748" y="91974"/>
                      <a:pt x="13320" y="33281"/>
                      <a:pt x="11498" y="32631"/>
                    </a:cubicBezTo>
                    <a:cubicBezTo>
                      <a:pt x="2779" y="29768"/>
                      <a:pt x="-2036" y="20267"/>
                      <a:pt x="827" y="11548"/>
                    </a:cubicBezTo>
                    <a:cubicBezTo>
                      <a:pt x="3690" y="2829"/>
                      <a:pt x="13190" y="-2117"/>
                      <a:pt x="21910" y="877"/>
                    </a:cubicBezTo>
                    <a:cubicBezTo>
                      <a:pt x="29458" y="3349"/>
                      <a:pt x="209180" y="63474"/>
                      <a:pt x="301189" y="189449"/>
                    </a:cubicBezTo>
                    <a:cubicBezTo>
                      <a:pt x="306654" y="196866"/>
                      <a:pt x="304963" y="207408"/>
                      <a:pt x="297545" y="212874"/>
                    </a:cubicBezTo>
                    <a:cubicBezTo>
                      <a:pt x="294682" y="215086"/>
                      <a:pt x="291298" y="216127"/>
                      <a:pt x="287784" y="216127"/>
                    </a:cubicBezTo>
                    <a:close/>
                  </a:path>
                </a:pathLst>
              </a:custGeom>
              <a:solidFill>
                <a:srgbClr val="F9FAEC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F8542E71-F86E-2728-1090-FC4485D17717}"/>
                  </a:ext>
                </a:extLst>
              </p:cNvPr>
              <p:cNvSpPr/>
              <p:nvPr/>
            </p:nvSpPr>
            <p:spPr>
              <a:xfrm>
                <a:off x="7202197" y="5550039"/>
                <a:ext cx="653299" cy="226567"/>
              </a:xfrm>
              <a:custGeom>
                <a:avLst/>
                <a:gdLst>
                  <a:gd name="connsiteX0" fmla="*/ 0 w 653299"/>
                  <a:gd name="connsiteY0" fmla="*/ 56345 h 226567"/>
                  <a:gd name="connsiteX1" fmla="*/ 348643 w 653299"/>
                  <a:gd name="connsiteY1" fmla="*/ 4940 h 226567"/>
                  <a:gd name="connsiteX2" fmla="*/ 653299 w 653299"/>
                  <a:gd name="connsiteY2" fmla="*/ 226568 h 22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299" h="226567">
                    <a:moveTo>
                      <a:pt x="0" y="56345"/>
                    </a:moveTo>
                    <a:cubicBezTo>
                      <a:pt x="0" y="56345"/>
                      <a:pt x="116605" y="-19786"/>
                      <a:pt x="348643" y="4940"/>
                    </a:cubicBezTo>
                    <a:cubicBezTo>
                      <a:pt x="580682" y="29667"/>
                      <a:pt x="620244" y="126230"/>
                      <a:pt x="653299" y="226568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>
                <a:extLst>
                  <a:ext uri="{FF2B5EF4-FFF2-40B4-BE49-F238E27FC236}">
                    <a16:creationId xmlns:a16="http://schemas.microsoft.com/office/drawing/2014/main" id="{DFD6825B-CC21-953C-1BB7-10DF845A80BC}"/>
                  </a:ext>
                </a:extLst>
              </p:cNvPr>
              <p:cNvSpPr/>
              <p:nvPr/>
            </p:nvSpPr>
            <p:spPr>
              <a:xfrm>
                <a:off x="10176401" y="5586473"/>
                <a:ext cx="270169" cy="134824"/>
              </a:xfrm>
              <a:custGeom>
                <a:avLst/>
                <a:gdLst>
                  <a:gd name="connsiteX0" fmla="*/ 270169 w 270169"/>
                  <a:gd name="connsiteY0" fmla="*/ 0 h 134824"/>
                  <a:gd name="connsiteX1" fmla="*/ 0 w 270169"/>
                  <a:gd name="connsiteY1" fmla="*/ 134824 h 13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0169" h="134824">
                    <a:moveTo>
                      <a:pt x="270169" y="0"/>
                    </a:moveTo>
                    <a:cubicBezTo>
                      <a:pt x="270169" y="0"/>
                      <a:pt x="17439" y="28501"/>
                      <a:pt x="0" y="134824"/>
                    </a:cubicBezTo>
                  </a:path>
                </a:pathLst>
              </a:custGeom>
              <a:noFill/>
              <a:ln w="13044" cap="rnd">
                <a:solidFill>
                  <a:srgbClr val="0002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7106BD31-C621-77A6-984B-67FA540B2DB4}"/>
                  </a:ext>
                </a:extLst>
              </p:cNvPr>
              <p:cNvGrpSpPr/>
              <p:nvPr/>
            </p:nvGrpSpPr>
            <p:grpSpPr>
              <a:xfrm>
                <a:off x="10879154" y="3476394"/>
                <a:ext cx="756890" cy="757020"/>
                <a:chOff x="10879154" y="3476394"/>
                <a:chExt cx="756890" cy="757020"/>
              </a:xfrm>
            </p:grpSpPr>
            <p:sp>
              <p:nvSpPr>
                <p:cNvPr id="157" name="任意多边形: 形状 156">
                  <a:extLst>
                    <a:ext uri="{FF2B5EF4-FFF2-40B4-BE49-F238E27FC236}">
                      <a16:creationId xmlns:a16="http://schemas.microsoft.com/office/drawing/2014/main" id="{7D83E369-54D1-7415-DD8E-96E5C7842CEC}"/>
                    </a:ext>
                  </a:extLst>
                </p:cNvPr>
                <p:cNvSpPr/>
                <p:nvPr/>
              </p:nvSpPr>
              <p:spPr>
                <a:xfrm>
                  <a:off x="10916764" y="3492141"/>
                  <a:ext cx="232949" cy="258456"/>
                </a:xfrm>
                <a:custGeom>
                  <a:avLst/>
                  <a:gdLst>
                    <a:gd name="connsiteX0" fmla="*/ 232949 w 232949"/>
                    <a:gd name="connsiteY0" fmla="*/ 0 h 258456"/>
                    <a:gd name="connsiteX1" fmla="*/ 41775 w 232949"/>
                    <a:gd name="connsiteY1" fmla="*/ 258457 h 258456"/>
                    <a:gd name="connsiteX2" fmla="*/ 0 w 232949"/>
                    <a:gd name="connsiteY2" fmla="*/ 197942 h 258456"/>
                    <a:gd name="connsiteX3" fmla="*/ 232949 w 232949"/>
                    <a:gd name="connsiteY3" fmla="*/ 0 h 258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2949" h="258456">
                      <a:moveTo>
                        <a:pt x="232949" y="0"/>
                      </a:moveTo>
                      <a:cubicBezTo>
                        <a:pt x="159551" y="39693"/>
                        <a:pt x="77302" y="115173"/>
                        <a:pt x="41775" y="258457"/>
                      </a:cubicBezTo>
                      <a:cubicBezTo>
                        <a:pt x="20562" y="235162"/>
                        <a:pt x="7418" y="213038"/>
                        <a:pt x="0" y="197942"/>
                      </a:cubicBezTo>
                      <a:cubicBezTo>
                        <a:pt x="45939" y="103070"/>
                        <a:pt x="130399" y="30322"/>
                        <a:pt x="232949" y="0"/>
                      </a:cubicBezTo>
                      <a:close/>
                    </a:path>
                  </a:pathLst>
                </a:custGeom>
                <a:solidFill>
                  <a:srgbClr val="FF5C01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8" name="任意多边形: 形状 157">
                  <a:extLst>
                    <a:ext uri="{FF2B5EF4-FFF2-40B4-BE49-F238E27FC236}">
                      <a16:creationId xmlns:a16="http://schemas.microsoft.com/office/drawing/2014/main" id="{FA8CF1A6-A627-EDA5-27BA-C2A656E8C981}"/>
                    </a:ext>
                  </a:extLst>
                </p:cNvPr>
                <p:cNvSpPr/>
                <p:nvPr/>
              </p:nvSpPr>
              <p:spPr>
                <a:xfrm>
                  <a:off x="10958669" y="3476394"/>
                  <a:ext cx="475398" cy="353068"/>
                </a:xfrm>
                <a:custGeom>
                  <a:avLst/>
                  <a:gdLst>
                    <a:gd name="connsiteX0" fmla="*/ 475399 w 475398"/>
                    <a:gd name="connsiteY0" fmla="*/ 43597 h 353068"/>
                    <a:gd name="connsiteX1" fmla="*/ 118557 w 475398"/>
                    <a:gd name="connsiteY1" fmla="*/ 353068 h 353068"/>
                    <a:gd name="connsiteX2" fmla="*/ 0 w 475398"/>
                    <a:gd name="connsiteY2" fmla="*/ 274073 h 353068"/>
                    <a:gd name="connsiteX3" fmla="*/ 191174 w 475398"/>
                    <a:gd name="connsiteY3" fmla="*/ 15617 h 353068"/>
                    <a:gd name="connsiteX4" fmla="*/ 299060 w 475398"/>
                    <a:gd name="connsiteY4" fmla="*/ 0 h 353068"/>
                    <a:gd name="connsiteX5" fmla="*/ 475399 w 475398"/>
                    <a:gd name="connsiteY5" fmla="*/ 43597 h 353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5398" h="353068">
                      <a:moveTo>
                        <a:pt x="475399" y="43597"/>
                      </a:moveTo>
                      <a:cubicBezTo>
                        <a:pt x="176599" y="68974"/>
                        <a:pt x="118557" y="353068"/>
                        <a:pt x="118557" y="353068"/>
                      </a:cubicBezTo>
                      <a:cubicBezTo>
                        <a:pt x="64028" y="332506"/>
                        <a:pt x="25898" y="302574"/>
                        <a:pt x="0" y="274073"/>
                      </a:cubicBezTo>
                      <a:cubicBezTo>
                        <a:pt x="35528" y="130790"/>
                        <a:pt x="117776" y="55309"/>
                        <a:pt x="191174" y="15617"/>
                      </a:cubicBezTo>
                      <a:cubicBezTo>
                        <a:pt x="225401" y="5466"/>
                        <a:pt x="261580" y="0"/>
                        <a:pt x="299060" y="0"/>
                      </a:cubicBezTo>
                      <a:cubicBezTo>
                        <a:pt x="362698" y="0"/>
                        <a:pt x="422692" y="15747"/>
                        <a:pt x="475399" y="43597"/>
                      </a:cubicBezTo>
                      <a:close/>
                    </a:path>
                  </a:pathLst>
                </a:custGeom>
                <a:solidFill>
                  <a:srgbClr val="FEB71D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9" name="任意多边形: 形状 158">
                  <a:extLst>
                    <a:ext uri="{FF2B5EF4-FFF2-40B4-BE49-F238E27FC236}">
                      <a16:creationId xmlns:a16="http://schemas.microsoft.com/office/drawing/2014/main" id="{98C5A480-F741-FCC1-E2A1-281F364CE815}"/>
                    </a:ext>
                  </a:extLst>
                </p:cNvPr>
                <p:cNvSpPr/>
                <p:nvPr/>
              </p:nvSpPr>
              <p:spPr>
                <a:xfrm>
                  <a:off x="11077226" y="3519991"/>
                  <a:ext cx="488412" cy="334939"/>
                </a:xfrm>
                <a:custGeom>
                  <a:avLst/>
                  <a:gdLst>
                    <a:gd name="connsiteX0" fmla="*/ 488413 w 488412"/>
                    <a:gd name="connsiteY0" fmla="*/ 115043 h 334939"/>
                    <a:gd name="connsiteX1" fmla="*/ 417487 w 488412"/>
                    <a:gd name="connsiteY1" fmla="*/ 123632 h 334939"/>
                    <a:gd name="connsiteX2" fmla="*/ 288779 w 488412"/>
                    <a:gd name="connsiteY2" fmla="*/ 182846 h 334939"/>
                    <a:gd name="connsiteX3" fmla="*/ 162934 w 488412"/>
                    <a:gd name="connsiteY3" fmla="*/ 334849 h 334939"/>
                    <a:gd name="connsiteX4" fmla="*/ 0 w 488412"/>
                    <a:gd name="connsiteY4" fmla="*/ 309471 h 334939"/>
                    <a:gd name="connsiteX5" fmla="*/ 356842 w 488412"/>
                    <a:gd name="connsiteY5" fmla="*/ 0 h 334939"/>
                    <a:gd name="connsiteX6" fmla="*/ 356972 w 488412"/>
                    <a:gd name="connsiteY6" fmla="*/ 0 h 334939"/>
                    <a:gd name="connsiteX7" fmla="*/ 488413 w 488412"/>
                    <a:gd name="connsiteY7" fmla="*/ 115043 h 334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8412" h="334939">
                      <a:moveTo>
                        <a:pt x="488413" y="115043"/>
                      </a:moveTo>
                      <a:cubicBezTo>
                        <a:pt x="463036" y="115564"/>
                        <a:pt x="439480" y="118687"/>
                        <a:pt x="417487" y="123632"/>
                      </a:cubicBezTo>
                      <a:cubicBezTo>
                        <a:pt x="366212" y="135085"/>
                        <a:pt x="323526" y="157208"/>
                        <a:pt x="288779" y="182846"/>
                      </a:cubicBezTo>
                      <a:cubicBezTo>
                        <a:pt x="200935" y="247525"/>
                        <a:pt x="162934" y="334849"/>
                        <a:pt x="162934" y="334849"/>
                      </a:cubicBezTo>
                      <a:cubicBezTo>
                        <a:pt x="96824" y="336020"/>
                        <a:pt x="43206" y="325739"/>
                        <a:pt x="0" y="309471"/>
                      </a:cubicBezTo>
                      <a:cubicBezTo>
                        <a:pt x="0" y="309471"/>
                        <a:pt x="58172" y="25377"/>
                        <a:pt x="356842" y="0"/>
                      </a:cubicBezTo>
                      <a:lnTo>
                        <a:pt x="356972" y="0"/>
                      </a:lnTo>
                      <a:cubicBezTo>
                        <a:pt x="409158" y="27720"/>
                        <a:pt x="454186" y="67152"/>
                        <a:pt x="488413" y="115043"/>
                      </a:cubicBezTo>
                      <a:close/>
                    </a:path>
                  </a:pathLst>
                </a:custGeom>
                <a:solidFill>
                  <a:srgbClr val="F9FAEC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0" name="任意多边形: 形状 159">
                  <a:extLst>
                    <a:ext uri="{FF2B5EF4-FFF2-40B4-BE49-F238E27FC236}">
                      <a16:creationId xmlns:a16="http://schemas.microsoft.com/office/drawing/2014/main" id="{45000C87-7568-8251-2D5E-2F523BC9EB52}"/>
                    </a:ext>
                  </a:extLst>
                </p:cNvPr>
                <p:cNvSpPr/>
                <p:nvPr/>
              </p:nvSpPr>
              <p:spPr>
                <a:xfrm>
                  <a:off x="11365875" y="3643493"/>
                  <a:ext cx="245216" cy="545413"/>
                </a:xfrm>
                <a:custGeom>
                  <a:avLst/>
                  <a:gdLst>
                    <a:gd name="connsiteX0" fmla="*/ 239456 w 245216"/>
                    <a:gd name="connsiteY0" fmla="*/ 361007 h 545413"/>
                    <a:gd name="connsiteX1" fmla="*/ 239456 w 245216"/>
                    <a:gd name="connsiteY1" fmla="*/ 361007 h 545413"/>
                    <a:gd name="connsiteX2" fmla="*/ 69494 w 245216"/>
                    <a:gd name="connsiteY2" fmla="*/ 545414 h 545413"/>
                    <a:gd name="connsiteX3" fmla="*/ 0 w 245216"/>
                    <a:gd name="connsiteY3" fmla="*/ 59213 h 545413"/>
                    <a:gd name="connsiteX4" fmla="*/ 128708 w 245216"/>
                    <a:gd name="connsiteY4" fmla="*/ 0 h 545413"/>
                    <a:gd name="connsiteX5" fmla="*/ 239456 w 245216"/>
                    <a:gd name="connsiteY5" fmla="*/ 361007 h 545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5216" h="545413">
                      <a:moveTo>
                        <a:pt x="239456" y="361007"/>
                      </a:moveTo>
                      <a:lnTo>
                        <a:pt x="239456" y="361007"/>
                      </a:lnTo>
                      <a:cubicBezTo>
                        <a:pt x="205360" y="440131"/>
                        <a:pt x="145105" y="505201"/>
                        <a:pt x="69494" y="545414"/>
                      </a:cubicBezTo>
                      <a:cubicBezTo>
                        <a:pt x="213038" y="254813"/>
                        <a:pt x="0" y="59213"/>
                        <a:pt x="0" y="59213"/>
                      </a:cubicBezTo>
                      <a:cubicBezTo>
                        <a:pt x="34877" y="33576"/>
                        <a:pt x="77563" y="11452"/>
                        <a:pt x="128708" y="0"/>
                      </a:cubicBezTo>
                      <a:cubicBezTo>
                        <a:pt x="132742" y="3904"/>
                        <a:pt x="275245" y="142633"/>
                        <a:pt x="239456" y="361007"/>
                      </a:cubicBezTo>
                      <a:close/>
                    </a:path>
                  </a:pathLst>
                </a:custGeom>
                <a:solidFill>
                  <a:srgbClr val="FF5C01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1" name="任意多边形: 形状 160">
                  <a:extLst>
                    <a:ext uri="{FF2B5EF4-FFF2-40B4-BE49-F238E27FC236}">
                      <a16:creationId xmlns:a16="http://schemas.microsoft.com/office/drawing/2014/main" id="{91699FCB-D42F-30CC-6DE0-20D41C7994B9}"/>
                    </a:ext>
                  </a:extLst>
                </p:cNvPr>
                <p:cNvSpPr/>
                <p:nvPr/>
              </p:nvSpPr>
              <p:spPr>
                <a:xfrm>
                  <a:off x="11240030" y="3702836"/>
                  <a:ext cx="245040" cy="530447"/>
                </a:xfrm>
                <a:custGeom>
                  <a:avLst/>
                  <a:gdLst>
                    <a:gd name="connsiteX0" fmla="*/ 195339 w 245040"/>
                    <a:gd name="connsiteY0" fmla="*/ 486200 h 530447"/>
                    <a:gd name="connsiteX1" fmla="*/ 24596 w 245040"/>
                    <a:gd name="connsiteY1" fmla="*/ 530448 h 530447"/>
                    <a:gd name="connsiteX2" fmla="*/ 48151 w 245040"/>
                    <a:gd name="connsiteY2" fmla="*/ 476570 h 530447"/>
                    <a:gd name="connsiteX3" fmla="*/ 65330 w 245040"/>
                    <a:gd name="connsiteY3" fmla="*/ 323787 h 530447"/>
                    <a:gd name="connsiteX4" fmla="*/ 0 w 245040"/>
                    <a:gd name="connsiteY4" fmla="*/ 152003 h 530447"/>
                    <a:gd name="connsiteX5" fmla="*/ 125845 w 245040"/>
                    <a:gd name="connsiteY5" fmla="*/ 0 h 530447"/>
                    <a:gd name="connsiteX6" fmla="*/ 195339 w 245040"/>
                    <a:gd name="connsiteY6" fmla="*/ 486200 h 530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040" h="530447">
                      <a:moveTo>
                        <a:pt x="195339" y="486200"/>
                      </a:moveTo>
                      <a:cubicBezTo>
                        <a:pt x="144194" y="513400"/>
                        <a:pt x="86152" y="529277"/>
                        <a:pt x="24596" y="530448"/>
                      </a:cubicBezTo>
                      <a:cubicBezTo>
                        <a:pt x="34227" y="512228"/>
                        <a:pt x="42035" y="494139"/>
                        <a:pt x="48151" y="476570"/>
                      </a:cubicBezTo>
                      <a:cubicBezTo>
                        <a:pt x="67412" y="421001"/>
                        <a:pt x="70535" y="369075"/>
                        <a:pt x="65330" y="323787"/>
                      </a:cubicBezTo>
                      <a:cubicBezTo>
                        <a:pt x="53748" y="220716"/>
                        <a:pt x="0" y="152003"/>
                        <a:pt x="0" y="152003"/>
                      </a:cubicBezTo>
                      <a:cubicBezTo>
                        <a:pt x="0" y="152003"/>
                        <a:pt x="38000" y="64679"/>
                        <a:pt x="125845" y="0"/>
                      </a:cubicBezTo>
                      <a:cubicBezTo>
                        <a:pt x="125845" y="0"/>
                        <a:pt x="338883" y="195599"/>
                        <a:pt x="195339" y="486200"/>
                      </a:cubicBezTo>
                      <a:close/>
                    </a:path>
                  </a:pathLst>
                </a:custGeom>
                <a:solidFill>
                  <a:srgbClr val="FEB71D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2" name="任意多边形: 形状 161">
                  <a:extLst>
                    <a:ext uri="{FF2B5EF4-FFF2-40B4-BE49-F238E27FC236}">
                      <a16:creationId xmlns:a16="http://schemas.microsoft.com/office/drawing/2014/main" id="{69521F49-423F-BA7F-98E8-7B19916EDFD0}"/>
                    </a:ext>
                  </a:extLst>
                </p:cNvPr>
                <p:cNvSpPr/>
                <p:nvPr/>
              </p:nvSpPr>
              <p:spPr>
                <a:xfrm>
                  <a:off x="11014629" y="4145180"/>
                  <a:ext cx="273552" cy="88234"/>
                </a:xfrm>
                <a:custGeom>
                  <a:avLst/>
                  <a:gdLst>
                    <a:gd name="connsiteX0" fmla="*/ 273553 w 273552"/>
                    <a:gd name="connsiteY0" fmla="*/ 34227 h 88234"/>
                    <a:gd name="connsiteX1" fmla="*/ 249998 w 273552"/>
                    <a:gd name="connsiteY1" fmla="*/ 88104 h 88234"/>
                    <a:gd name="connsiteX2" fmla="*/ 242970 w 273552"/>
                    <a:gd name="connsiteY2" fmla="*/ 88234 h 88234"/>
                    <a:gd name="connsiteX3" fmla="*/ 0 w 273552"/>
                    <a:gd name="connsiteY3" fmla="*/ 0 h 88234"/>
                    <a:gd name="connsiteX4" fmla="*/ 273553 w 273552"/>
                    <a:gd name="connsiteY4" fmla="*/ 34227 h 88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552" h="88234">
                      <a:moveTo>
                        <a:pt x="273553" y="34227"/>
                      </a:moveTo>
                      <a:cubicBezTo>
                        <a:pt x="267436" y="51795"/>
                        <a:pt x="259628" y="69755"/>
                        <a:pt x="249998" y="88104"/>
                      </a:cubicBezTo>
                      <a:cubicBezTo>
                        <a:pt x="247655" y="88234"/>
                        <a:pt x="245313" y="88234"/>
                        <a:pt x="242970" y="88234"/>
                      </a:cubicBezTo>
                      <a:cubicBezTo>
                        <a:pt x="150441" y="88234"/>
                        <a:pt x="65720" y="55049"/>
                        <a:pt x="0" y="0"/>
                      </a:cubicBezTo>
                      <a:cubicBezTo>
                        <a:pt x="143413" y="63378"/>
                        <a:pt x="273553" y="34227"/>
                        <a:pt x="273553" y="34227"/>
                      </a:cubicBezTo>
                      <a:close/>
                    </a:path>
                  </a:pathLst>
                </a:custGeom>
                <a:solidFill>
                  <a:srgbClr val="FEB71D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3" name="任意多边形: 形状 162">
                  <a:extLst>
                    <a:ext uri="{FF2B5EF4-FFF2-40B4-BE49-F238E27FC236}">
                      <a16:creationId xmlns:a16="http://schemas.microsoft.com/office/drawing/2014/main" id="{E854521B-EAED-35DB-0679-9566BEA9BA40}"/>
                    </a:ext>
                  </a:extLst>
                </p:cNvPr>
                <p:cNvSpPr/>
                <p:nvPr/>
              </p:nvSpPr>
              <p:spPr>
                <a:xfrm>
                  <a:off x="10879154" y="3689953"/>
                  <a:ext cx="426206" cy="345639"/>
                </a:xfrm>
                <a:custGeom>
                  <a:avLst/>
                  <a:gdLst>
                    <a:gd name="connsiteX0" fmla="*/ 426206 w 426206"/>
                    <a:gd name="connsiteY0" fmla="*/ 336670 h 345639"/>
                    <a:gd name="connsiteX1" fmla="*/ 130 w 426206"/>
                    <a:gd name="connsiteY1" fmla="*/ 173476 h 345639"/>
                    <a:gd name="connsiteX2" fmla="*/ 130 w 426206"/>
                    <a:gd name="connsiteY2" fmla="*/ 173346 h 345639"/>
                    <a:gd name="connsiteX3" fmla="*/ 0 w 426206"/>
                    <a:gd name="connsiteY3" fmla="*/ 164756 h 345639"/>
                    <a:gd name="connsiteX4" fmla="*/ 37610 w 426206"/>
                    <a:gd name="connsiteY4" fmla="*/ 0 h 345639"/>
                    <a:gd name="connsiteX5" fmla="*/ 79385 w 426206"/>
                    <a:gd name="connsiteY5" fmla="*/ 60515 h 345639"/>
                    <a:gd name="connsiteX6" fmla="*/ 197942 w 426206"/>
                    <a:gd name="connsiteY6" fmla="*/ 139509 h 345639"/>
                    <a:gd name="connsiteX7" fmla="*/ 360877 w 426206"/>
                    <a:gd name="connsiteY7" fmla="*/ 164887 h 345639"/>
                    <a:gd name="connsiteX8" fmla="*/ 426206 w 426206"/>
                    <a:gd name="connsiteY8" fmla="*/ 336670 h 3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6206" h="345639">
                      <a:moveTo>
                        <a:pt x="426206" y="336670"/>
                      </a:moveTo>
                      <a:cubicBezTo>
                        <a:pt x="399138" y="342397"/>
                        <a:pt x="130790" y="392760"/>
                        <a:pt x="130" y="173476"/>
                      </a:cubicBezTo>
                      <a:cubicBezTo>
                        <a:pt x="130" y="173476"/>
                        <a:pt x="130" y="173476"/>
                        <a:pt x="130" y="173346"/>
                      </a:cubicBezTo>
                      <a:cubicBezTo>
                        <a:pt x="0" y="170483"/>
                        <a:pt x="0" y="167619"/>
                        <a:pt x="0" y="164756"/>
                      </a:cubicBezTo>
                      <a:cubicBezTo>
                        <a:pt x="0" y="105673"/>
                        <a:pt x="13535" y="49713"/>
                        <a:pt x="37610" y="0"/>
                      </a:cubicBezTo>
                      <a:cubicBezTo>
                        <a:pt x="45028" y="15096"/>
                        <a:pt x="58172" y="37220"/>
                        <a:pt x="79385" y="60515"/>
                      </a:cubicBezTo>
                      <a:cubicBezTo>
                        <a:pt x="105283" y="89015"/>
                        <a:pt x="143413" y="118947"/>
                        <a:pt x="197942" y="139509"/>
                      </a:cubicBezTo>
                      <a:cubicBezTo>
                        <a:pt x="241148" y="155777"/>
                        <a:pt x="294766" y="166058"/>
                        <a:pt x="360877" y="164887"/>
                      </a:cubicBezTo>
                      <a:cubicBezTo>
                        <a:pt x="360877" y="164887"/>
                        <a:pt x="414624" y="233730"/>
                        <a:pt x="426206" y="336670"/>
                      </a:cubicBezTo>
                      <a:close/>
                    </a:path>
                  </a:pathLst>
                </a:custGeom>
                <a:solidFill>
                  <a:srgbClr val="FF5C01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4" name="任意多边形: 形状 163">
                  <a:extLst>
                    <a:ext uri="{FF2B5EF4-FFF2-40B4-BE49-F238E27FC236}">
                      <a16:creationId xmlns:a16="http://schemas.microsoft.com/office/drawing/2014/main" id="{2001CED8-C9C3-FE6B-D9AF-2CD5DAA9C9B3}"/>
                    </a:ext>
                  </a:extLst>
                </p:cNvPr>
                <p:cNvSpPr/>
                <p:nvPr/>
              </p:nvSpPr>
              <p:spPr>
                <a:xfrm>
                  <a:off x="10879414" y="3863428"/>
                  <a:ext cx="428238" cy="322656"/>
                </a:xfrm>
                <a:custGeom>
                  <a:avLst/>
                  <a:gdLst>
                    <a:gd name="connsiteX0" fmla="*/ 408768 w 428238"/>
                    <a:gd name="connsiteY0" fmla="*/ 315978 h 322656"/>
                    <a:gd name="connsiteX1" fmla="*/ 135345 w 428238"/>
                    <a:gd name="connsiteY1" fmla="*/ 281622 h 322656"/>
                    <a:gd name="connsiteX2" fmla="*/ 0 w 428238"/>
                    <a:gd name="connsiteY2" fmla="*/ 0 h 322656"/>
                    <a:gd name="connsiteX3" fmla="*/ 426076 w 428238"/>
                    <a:gd name="connsiteY3" fmla="*/ 163195 h 322656"/>
                    <a:gd name="connsiteX4" fmla="*/ 408768 w 428238"/>
                    <a:gd name="connsiteY4" fmla="*/ 315978 h 322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8238" h="322656">
                      <a:moveTo>
                        <a:pt x="408768" y="315978"/>
                      </a:moveTo>
                      <a:cubicBezTo>
                        <a:pt x="408768" y="315978"/>
                        <a:pt x="278628" y="345130"/>
                        <a:pt x="135345" y="281622"/>
                      </a:cubicBezTo>
                      <a:cubicBezTo>
                        <a:pt x="54528" y="213949"/>
                        <a:pt x="2343" y="113091"/>
                        <a:pt x="0" y="0"/>
                      </a:cubicBezTo>
                      <a:cubicBezTo>
                        <a:pt x="130660" y="219285"/>
                        <a:pt x="399007" y="168921"/>
                        <a:pt x="426076" y="163195"/>
                      </a:cubicBezTo>
                      <a:cubicBezTo>
                        <a:pt x="431152" y="208483"/>
                        <a:pt x="428028" y="260409"/>
                        <a:pt x="408768" y="315978"/>
                      </a:cubicBezTo>
                      <a:close/>
                    </a:path>
                  </a:pathLst>
                </a:custGeom>
                <a:solidFill>
                  <a:srgbClr val="F9FAEC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5" name="任意多边形: 形状 164">
                  <a:extLst>
                    <a:ext uri="{FF2B5EF4-FFF2-40B4-BE49-F238E27FC236}">
                      <a16:creationId xmlns:a16="http://schemas.microsoft.com/office/drawing/2014/main" id="{E28CE7C1-9B92-72D6-96D1-5252BBCCBBE3}"/>
                    </a:ext>
                  </a:extLst>
                </p:cNvPr>
                <p:cNvSpPr/>
                <p:nvPr/>
              </p:nvSpPr>
              <p:spPr>
                <a:xfrm>
                  <a:off x="11494712" y="3635034"/>
                  <a:ext cx="141331" cy="369465"/>
                </a:xfrm>
                <a:custGeom>
                  <a:avLst/>
                  <a:gdLst>
                    <a:gd name="connsiteX0" fmla="*/ 110618 w 141331"/>
                    <a:gd name="connsiteY0" fmla="*/ 369466 h 369465"/>
                    <a:gd name="connsiteX1" fmla="*/ 0 w 141331"/>
                    <a:gd name="connsiteY1" fmla="*/ 8589 h 369465"/>
                    <a:gd name="connsiteX2" fmla="*/ 70926 w 141331"/>
                    <a:gd name="connsiteY2" fmla="*/ 0 h 369465"/>
                    <a:gd name="connsiteX3" fmla="*/ 141332 w 141331"/>
                    <a:gd name="connsiteY3" fmla="*/ 219805 h 369465"/>
                    <a:gd name="connsiteX4" fmla="*/ 110618 w 141331"/>
                    <a:gd name="connsiteY4" fmla="*/ 369466 h 369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331" h="369465">
                      <a:moveTo>
                        <a:pt x="110618" y="369466"/>
                      </a:moveTo>
                      <a:cubicBezTo>
                        <a:pt x="146407" y="151092"/>
                        <a:pt x="4035" y="12363"/>
                        <a:pt x="0" y="8589"/>
                      </a:cubicBezTo>
                      <a:cubicBezTo>
                        <a:pt x="21994" y="3514"/>
                        <a:pt x="45679" y="521"/>
                        <a:pt x="70926" y="0"/>
                      </a:cubicBezTo>
                      <a:cubicBezTo>
                        <a:pt x="115304" y="61946"/>
                        <a:pt x="141332" y="137818"/>
                        <a:pt x="141332" y="219805"/>
                      </a:cubicBezTo>
                      <a:cubicBezTo>
                        <a:pt x="141332" y="273032"/>
                        <a:pt x="130400" y="323526"/>
                        <a:pt x="110618" y="369466"/>
                      </a:cubicBezTo>
                      <a:close/>
                    </a:path>
                  </a:pathLst>
                </a:custGeom>
                <a:solidFill>
                  <a:srgbClr val="F9FAEC"/>
                </a:solidFill>
                <a:ln w="130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6" name="任意多边形: 形状 165">
                <a:extLst>
                  <a:ext uri="{FF2B5EF4-FFF2-40B4-BE49-F238E27FC236}">
                    <a16:creationId xmlns:a16="http://schemas.microsoft.com/office/drawing/2014/main" id="{C52A982A-D54A-1CD0-A183-945DD8054EC9}"/>
                  </a:ext>
                </a:extLst>
              </p:cNvPr>
              <p:cNvSpPr/>
              <p:nvPr/>
            </p:nvSpPr>
            <p:spPr>
              <a:xfrm>
                <a:off x="10879154" y="3590006"/>
                <a:ext cx="679457" cy="643408"/>
              </a:xfrm>
              <a:custGeom>
                <a:avLst/>
                <a:gdLst>
                  <a:gd name="connsiteX0" fmla="*/ 586798 w 679457"/>
                  <a:gd name="connsiteY0" fmla="*/ 563894 h 643408"/>
                  <a:gd name="connsiteX1" fmla="*/ 416055 w 679457"/>
                  <a:gd name="connsiteY1" fmla="*/ 608141 h 643408"/>
                  <a:gd name="connsiteX2" fmla="*/ 409028 w 679457"/>
                  <a:gd name="connsiteY2" fmla="*/ 608271 h 643408"/>
                  <a:gd name="connsiteX3" fmla="*/ 166058 w 679457"/>
                  <a:gd name="connsiteY3" fmla="*/ 520037 h 643408"/>
                  <a:gd name="connsiteX4" fmla="*/ 30713 w 679457"/>
                  <a:gd name="connsiteY4" fmla="*/ 238415 h 643408"/>
                  <a:gd name="connsiteX5" fmla="*/ 30713 w 679457"/>
                  <a:gd name="connsiteY5" fmla="*/ 238285 h 643408"/>
                  <a:gd name="connsiteX6" fmla="*/ 30583 w 679457"/>
                  <a:gd name="connsiteY6" fmla="*/ 229696 h 643408"/>
                  <a:gd name="connsiteX7" fmla="*/ 68193 w 679457"/>
                  <a:gd name="connsiteY7" fmla="*/ 64940 h 643408"/>
                  <a:gd name="connsiteX8" fmla="*/ 108276 w 679457"/>
                  <a:gd name="connsiteY8" fmla="*/ 0 h 643408"/>
                  <a:gd name="connsiteX9" fmla="*/ 37610 w 679457"/>
                  <a:gd name="connsiteY9" fmla="*/ 100077 h 643408"/>
                  <a:gd name="connsiteX10" fmla="*/ 0 w 679457"/>
                  <a:gd name="connsiteY10" fmla="*/ 264834 h 643408"/>
                  <a:gd name="connsiteX11" fmla="*/ 130 w 679457"/>
                  <a:gd name="connsiteY11" fmla="*/ 273423 h 643408"/>
                  <a:gd name="connsiteX12" fmla="*/ 130 w 679457"/>
                  <a:gd name="connsiteY12" fmla="*/ 273553 h 643408"/>
                  <a:gd name="connsiteX13" fmla="*/ 135475 w 679457"/>
                  <a:gd name="connsiteY13" fmla="*/ 555174 h 643408"/>
                  <a:gd name="connsiteX14" fmla="*/ 378445 w 679457"/>
                  <a:gd name="connsiteY14" fmla="*/ 643409 h 643408"/>
                  <a:gd name="connsiteX15" fmla="*/ 385473 w 679457"/>
                  <a:gd name="connsiteY15" fmla="*/ 643279 h 643408"/>
                  <a:gd name="connsiteX16" fmla="*/ 556215 w 679457"/>
                  <a:gd name="connsiteY16" fmla="*/ 599031 h 643408"/>
                  <a:gd name="connsiteX17" fmla="*/ 679457 w 679457"/>
                  <a:gd name="connsiteY17" fmla="*/ 494009 h 643408"/>
                  <a:gd name="connsiteX18" fmla="*/ 586798 w 679457"/>
                  <a:gd name="connsiteY18" fmla="*/ 563894 h 6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79457" h="643408">
                    <a:moveTo>
                      <a:pt x="586798" y="563894"/>
                    </a:moveTo>
                    <a:cubicBezTo>
                      <a:pt x="535654" y="591093"/>
                      <a:pt x="477612" y="606970"/>
                      <a:pt x="416055" y="608141"/>
                    </a:cubicBezTo>
                    <a:cubicBezTo>
                      <a:pt x="413713" y="608271"/>
                      <a:pt x="411371" y="608271"/>
                      <a:pt x="409028" y="608271"/>
                    </a:cubicBezTo>
                    <a:cubicBezTo>
                      <a:pt x="316499" y="608271"/>
                      <a:pt x="231778" y="575086"/>
                      <a:pt x="166058" y="520037"/>
                    </a:cubicBezTo>
                    <a:cubicBezTo>
                      <a:pt x="85241" y="452364"/>
                      <a:pt x="33056" y="351506"/>
                      <a:pt x="30713" y="238415"/>
                    </a:cubicBezTo>
                    <a:cubicBezTo>
                      <a:pt x="30713" y="238415"/>
                      <a:pt x="30713" y="238415"/>
                      <a:pt x="30713" y="238285"/>
                    </a:cubicBezTo>
                    <a:cubicBezTo>
                      <a:pt x="30583" y="235422"/>
                      <a:pt x="30583" y="232559"/>
                      <a:pt x="30583" y="229696"/>
                    </a:cubicBezTo>
                    <a:cubicBezTo>
                      <a:pt x="30583" y="170613"/>
                      <a:pt x="44117" y="114653"/>
                      <a:pt x="68193" y="64940"/>
                    </a:cubicBezTo>
                    <a:cubicBezTo>
                      <a:pt x="79385" y="41905"/>
                      <a:pt x="92920" y="20172"/>
                      <a:pt x="108276" y="0"/>
                    </a:cubicBezTo>
                    <a:cubicBezTo>
                      <a:pt x="79645" y="29151"/>
                      <a:pt x="55569" y="62857"/>
                      <a:pt x="37610" y="100077"/>
                    </a:cubicBezTo>
                    <a:cubicBezTo>
                      <a:pt x="13535" y="149920"/>
                      <a:pt x="0" y="205880"/>
                      <a:pt x="0" y="264834"/>
                    </a:cubicBezTo>
                    <a:cubicBezTo>
                      <a:pt x="0" y="267697"/>
                      <a:pt x="0" y="270560"/>
                      <a:pt x="130" y="273423"/>
                    </a:cubicBezTo>
                    <a:cubicBezTo>
                      <a:pt x="130" y="273553"/>
                      <a:pt x="130" y="273553"/>
                      <a:pt x="130" y="273553"/>
                    </a:cubicBezTo>
                    <a:cubicBezTo>
                      <a:pt x="2603" y="386644"/>
                      <a:pt x="54659" y="487372"/>
                      <a:pt x="135475" y="555174"/>
                    </a:cubicBezTo>
                    <a:cubicBezTo>
                      <a:pt x="201195" y="610223"/>
                      <a:pt x="285916" y="643409"/>
                      <a:pt x="378445" y="643409"/>
                    </a:cubicBezTo>
                    <a:cubicBezTo>
                      <a:pt x="380788" y="643409"/>
                      <a:pt x="383130" y="643409"/>
                      <a:pt x="385473" y="643279"/>
                    </a:cubicBezTo>
                    <a:cubicBezTo>
                      <a:pt x="447159" y="642238"/>
                      <a:pt x="505201" y="626231"/>
                      <a:pt x="556215" y="599031"/>
                    </a:cubicBezTo>
                    <a:cubicBezTo>
                      <a:pt x="604497" y="573264"/>
                      <a:pt x="646532" y="537215"/>
                      <a:pt x="679457" y="494009"/>
                    </a:cubicBezTo>
                    <a:cubicBezTo>
                      <a:pt x="652389" y="521729"/>
                      <a:pt x="621285" y="545544"/>
                      <a:pt x="586798" y="563894"/>
                    </a:cubicBezTo>
                    <a:close/>
                  </a:path>
                </a:pathLst>
              </a:custGeom>
              <a:solidFill>
                <a:srgbClr val="000200"/>
              </a:solidFill>
              <a:ln w="130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7" name="任意多边形: 形状 166">
                <a:extLst>
                  <a:ext uri="{FF2B5EF4-FFF2-40B4-BE49-F238E27FC236}">
                    <a16:creationId xmlns:a16="http://schemas.microsoft.com/office/drawing/2014/main" id="{8ED7CE0E-4BC8-9510-2491-AE1D5713F450}"/>
                  </a:ext>
                </a:extLst>
              </p:cNvPr>
              <p:cNvSpPr/>
              <p:nvPr/>
            </p:nvSpPr>
            <p:spPr>
              <a:xfrm>
                <a:off x="8549920" y="4985099"/>
                <a:ext cx="208613" cy="98124"/>
              </a:xfrm>
              <a:custGeom>
                <a:avLst/>
                <a:gdLst>
                  <a:gd name="connsiteX0" fmla="*/ 208613 w 208613"/>
                  <a:gd name="connsiteY0" fmla="*/ 0 h 98124"/>
                  <a:gd name="connsiteX1" fmla="*/ 0 w 208613"/>
                  <a:gd name="connsiteY1" fmla="*/ 98125 h 98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13" h="98124">
                    <a:moveTo>
                      <a:pt x="208613" y="0"/>
                    </a:moveTo>
                    <a:cubicBezTo>
                      <a:pt x="208613" y="0"/>
                      <a:pt x="102420" y="62857"/>
                      <a:pt x="0" y="98125"/>
                    </a:cubicBezTo>
                  </a:path>
                </a:pathLst>
              </a:custGeom>
              <a:noFill/>
              <a:ln w="13044" cap="rnd">
                <a:solidFill>
                  <a:srgbClr val="F9FAE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任意多边形: 形状 167">
                <a:extLst>
                  <a:ext uri="{FF2B5EF4-FFF2-40B4-BE49-F238E27FC236}">
                    <a16:creationId xmlns:a16="http://schemas.microsoft.com/office/drawing/2014/main" id="{176AE9E3-0DF7-1901-1D9E-FF2B7BC2CD28}"/>
                  </a:ext>
                </a:extLst>
              </p:cNvPr>
              <p:cNvSpPr/>
              <p:nvPr/>
            </p:nvSpPr>
            <p:spPr>
              <a:xfrm>
                <a:off x="9139191" y="5169897"/>
                <a:ext cx="156297" cy="98775"/>
              </a:xfrm>
              <a:custGeom>
                <a:avLst/>
                <a:gdLst>
                  <a:gd name="connsiteX0" fmla="*/ 156297 w 156297"/>
                  <a:gd name="connsiteY0" fmla="*/ 0 h 98775"/>
                  <a:gd name="connsiteX1" fmla="*/ 0 w 156297"/>
                  <a:gd name="connsiteY1" fmla="*/ 98776 h 9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297" h="98775">
                    <a:moveTo>
                      <a:pt x="156297" y="0"/>
                    </a:moveTo>
                    <a:cubicBezTo>
                      <a:pt x="156297" y="0"/>
                      <a:pt x="71447" y="60124"/>
                      <a:pt x="0" y="98776"/>
                    </a:cubicBezTo>
                  </a:path>
                </a:pathLst>
              </a:custGeom>
              <a:noFill/>
              <a:ln w="13044" cap="rnd">
                <a:solidFill>
                  <a:srgbClr val="F9FAE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EC4EF3B-FC92-88D1-2518-C22C2769668E}"/>
              </a:ext>
            </a:extLst>
          </p:cNvPr>
          <p:cNvSpPr txBox="1"/>
          <p:nvPr/>
        </p:nvSpPr>
        <p:spPr>
          <a:xfrm>
            <a:off x="770707" y="4871982"/>
            <a:ext cx="64323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习惯：活跃于社交媒体平台并关注体育赛事和排球相关资讯</a:t>
            </a:r>
            <a:endParaRPr lang="en-US" altLang="zh-CN" sz="1600" dirty="0"/>
          </a:p>
          <a:p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zh-CN" altLang="en-US" sz="1600" dirty="0"/>
              <a:t>对线上购物和交易有一定的信任度 </a:t>
            </a:r>
          </a:p>
        </p:txBody>
      </p:sp>
    </p:spTree>
    <p:extLst>
      <p:ext uri="{BB962C8B-B14F-4D97-AF65-F5344CB8AC3E}">
        <p14:creationId xmlns:p14="http://schemas.microsoft.com/office/powerpoint/2010/main" val="42066934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298CFD"/>
      </a:accent1>
      <a:accent2>
        <a:srgbClr val="FCCA35"/>
      </a:accent2>
      <a:accent3>
        <a:srgbClr val="2650F8"/>
      </a:accent3>
      <a:accent4>
        <a:srgbClr val="DAAA00"/>
      </a:accent4>
      <a:accent5>
        <a:srgbClr val="A0A216"/>
      </a:accent5>
      <a:accent6>
        <a:srgbClr val="073EE3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3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4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ppt/theme/themeOverride5.xml><?xml version="1.0" encoding="utf-8"?>
<a:themeOverride xmlns:a="http://schemas.openxmlformats.org/drawingml/2006/main">
  <a:clrScheme name="iSlide">
    <a:dk1>
      <a:srgbClr val="2F2F2F"/>
    </a:dk1>
    <a:lt1>
      <a:srgbClr val="FFFFFF"/>
    </a:lt1>
    <a:dk2>
      <a:srgbClr val="778495"/>
    </a:dk2>
    <a:lt2>
      <a:srgbClr val="F0F0F0"/>
    </a:lt2>
    <a:accent1>
      <a:srgbClr val="298CFD"/>
    </a:accent1>
    <a:accent2>
      <a:srgbClr val="FCCA35"/>
    </a:accent2>
    <a:accent3>
      <a:srgbClr val="2650F8"/>
    </a:accent3>
    <a:accent4>
      <a:srgbClr val="DAAA00"/>
    </a:accent4>
    <a:accent5>
      <a:srgbClr val="A0A216"/>
    </a:accent5>
    <a:accent6>
      <a:srgbClr val="073EE3"/>
    </a:accent6>
    <a:hlink>
      <a:srgbClr val="F84D4D"/>
    </a:hlink>
    <a:folHlink>
      <a:srgbClr val="9797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700</Words>
  <Application>Microsoft Office PowerPoint</Application>
  <PresentationFormat>宽屏</PresentationFormat>
  <Paragraphs>99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等线</vt:lpstr>
      <vt:lpstr>Arial</vt:lpstr>
      <vt:lpstr>Designed by OfficePLUS</vt:lpstr>
      <vt:lpstr> </vt:lpstr>
      <vt:lpstr>PowerPoint 演示文稿</vt:lpstr>
      <vt:lpstr>PowerPoint 演示文稿</vt:lpstr>
      <vt:lpstr>01 应用概述</vt:lpstr>
      <vt:lpstr>排球在线（VolleyballOnline)</vt:lpstr>
      <vt:lpstr>02 独特卖点</vt:lpstr>
      <vt:lpstr>独特卖点</vt:lpstr>
      <vt:lpstr>03 目标用户画像</vt:lpstr>
      <vt:lpstr>目标用户画像</vt:lpstr>
      <vt:lpstr>04 市场分析</vt:lpstr>
      <vt:lpstr>市场分析</vt:lpstr>
      <vt:lpstr>05 营销渠道</vt:lpstr>
      <vt:lpstr>线上渠道 </vt:lpstr>
      <vt:lpstr>线下合作</vt:lpstr>
      <vt:lpstr>06 验证应用渠道</vt:lpstr>
      <vt:lpstr>验证应用渠道</vt:lpstr>
      <vt:lpstr>Thank you</vt:lpstr>
    </vt:vector>
  </TitlesOfParts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Template</dc:title>
  <dc:creator>iSlide</dc:creator>
  <cp:lastModifiedBy>XUANZI K</cp:lastModifiedBy>
  <cp:revision>101</cp:revision>
  <dcterms:created xsi:type="dcterms:W3CDTF">2023-06-05T05:58:43Z</dcterms:created>
  <dcterms:modified xsi:type="dcterms:W3CDTF">2024-12-19T02:19:46Z</dcterms:modified>
</cp:coreProperties>
</file>